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5"/>
  </p:notesMasterIdLst>
  <p:sldIdLst>
    <p:sldId id="268" r:id="rId2"/>
    <p:sldId id="1098" r:id="rId3"/>
    <p:sldId id="1102" r:id="rId4"/>
    <p:sldId id="265" r:id="rId5"/>
    <p:sldId id="1103" r:id="rId6"/>
    <p:sldId id="1105" r:id="rId7"/>
    <p:sldId id="1104" r:id="rId8"/>
    <p:sldId id="1106" r:id="rId9"/>
    <p:sldId id="1090" r:id="rId10"/>
    <p:sldId id="1085" r:id="rId11"/>
    <p:sldId id="257" r:id="rId12"/>
    <p:sldId id="1054" r:id="rId13"/>
    <p:sldId id="266" r:id="rId14"/>
    <p:sldId id="282" r:id="rId15"/>
    <p:sldId id="283" r:id="rId16"/>
    <p:sldId id="1055" r:id="rId17"/>
    <p:sldId id="305" r:id="rId18"/>
    <p:sldId id="1107" r:id="rId19"/>
    <p:sldId id="1109" r:id="rId20"/>
    <p:sldId id="1063" r:id="rId21"/>
    <p:sldId id="1097" r:id="rId22"/>
    <p:sldId id="1101" r:id="rId23"/>
    <p:sldId id="1100" r:id="rId24"/>
  </p:sldIdLst>
  <p:sldSz cx="12192000" cy="6858000"/>
  <p:notesSz cx="12192000" cy="6858000"/>
  <p:defaultTextStyle>
    <a:defPPr marL="0" marR="0" indent="0" algn="l" defTabSz="914400">
      <a:lnSpc>
        <a:spcPct val="100000"/>
      </a:lnSpc>
      <a:spcBef>
        <a:spcPts val="0"/>
      </a:spcBef>
      <a:spcAft>
        <a:spcPts val="0"/>
      </a:spcAft>
      <a:buClrTx/>
      <a:buSzTx/>
      <a:buFontTx/>
      <a:buNone/>
      <a:defRPr sz="1800" b="0" i="0" u="none" strike="noStrike" cap="none" spc="0">
        <a:ln>
          <a:noFill/>
        </a:ln>
        <a:solidFill>
          <a:srgbClr val="000000"/>
        </a:solidFill>
      </a:defRPr>
    </a:defPPr>
    <a:lvl1pPr marL="0" marR="0" indent="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1pPr>
    <a:lvl2pPr marL="0" marR="0" indent="457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2pPr>
    <a:lvl3pPr marL="0" marR="0" indent="914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3pPr>
    <a:lvl4pPr marL="0" marR="0" indent="1371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4pPr>
    <a:lvl5pPr marL="0" marR="0" indent="18288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5pPr>
    <a:lvl6pPr marL="0" marR="0" indent="22860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6pPr>
    <a:lvl7pPr marL="0" marR="0" indent="2743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7pPr>
    <a:lvl8pPr marL="0" marR="0" indent="3200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8pPr>
    <a:lvl9pPr marL="0" marR="0" indent="3657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FF9300"/>
    <a:srgbClr val="E6017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p:restoredTop sz="94726"/>
  </p:normalViewPr>
  <p:slideViewPr>
    <p:cSldViewPr>
      <p:cViewPr varScale="1">
        <p:scale>
          <a:sx n="120" d="100"/>
          <a:sy n="120" d="100"/>
        </p:scale>
        <p:origin x="288" y="184"/>
      </p:cViewPr>
      <p:guideLst>
        <p:guide orient="horz" pos="2160"/>
        <p:guide pos="2880"/>
      </p:guideLst>
    </p:cSldViewPr>
  </p:slideViewPr>
  <p:outlineViewPr>
    <p:cViewPr>
      <p:scale>
        <a:sx n="33" d="100"/>
        <a:sy n="33" d="100"/>
      </p:scale>
      <p:origin x="0" y="-408"/>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15399999999999"/>
          <c:y val="7.8552999999999998E-2"/>
          <c:w val="0.687693"/>
          <c:h val="0.83039399999999997"/>
        </c:manualLayout>
      </c:layout>
      <c:radarChart>
        <c:radarStyle val="filled"/>
        <c:varyColors val="0"/>
        <c:ser>
          <c:idx val="3"/>
          <c:order val="0"/>
          <c:tx>
            <c:strRef>
              <c:f>Sheet1!$A$5</c:f>
              <c:strCache>
                <c:ptCount val="1"/>
                <c:pt idx="0">
                  <c:v>Subject 4</c:v>
                </c:pt>
              </c:strCache>
            </c:strRef>
          </c:tx>
          <c:spPr>
            <a:prstGeom prst="rect">
              <a:avLst/>
            </a:prstGeom>
            <a:solidFill>
              <a:schemeClr val="accent1">
                <a:hueOff val="114395"/>
                <a:lumOff val="-249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Sheet1!$B$5:$E$5</c:f>
              <c:numCache>
                <c:formatCode>General</c:formatCode>
                <c:ptCount val="4"/>
                <c:pt idx="0">
                  <c:v>175</c:v>
                </c:pt>
                <c:pt idx="1">
                  <c:v>100</c:v>
                </c:pt>
                <c:pt idx="2">
                  <c:v>150</c:v>
                </c:pt>
                <c:pt idx="3">
                  <c:v>200</c:v>
                </c:pt>
              </c:numCache>
            </c:numRef>
          </c:val>
          <c:extLst>
            <c:ext xmlns:c16="http://schemas.microsoft.com/office/drawing/2014/chart" uri="{C3380CC4-5D6E-409C-BE32-E72D297353CC}">
              <c16:uniqueId val="{00000000-B05B-4B44-8C32-B220008C29F1}"/>
            </c:ext>
          </c:extLst>
        </c:ser>
        <c:ser>
          <c:idx val="2"/>
          <c:order val="1"/>
          <c:tx>
            <c:strRef>
              <c:f>Sheet1!$A$4</c:f>
              <c:strCache>
                <c:ptCount val="1"/>
                <c:pt idx="0">
                  <c:v>Subject 3</c:v>
                </c:pt>
              </c:strCache>
            </c:strRef>
          </c:tx>
          <c:spPr>
            <a:prstGeom prst="rect">
              <a:avLst/>
            </a:prstGeom>
            <a:solidFill>
              <a:schemeClr val="accent1">
                <a:lumOff val="-135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Sheet1!$B$4:$E$4</c:f>
              <c:numCache>
                <c:formatCode>General</c:formatCode>
                <c:ptCount val="4"/>
                <c:pt idx="0">
                  <c:v>115</c:v>
                </c:pt>
                <c:pt idx="1">
                  <c:v>200</c:v>
                </c:pt>
                <c:pt idx="2">
                  <c:v>75</c:v>
                </c:pt>
                <c:pt idx="3">
                  <c:v>125</c:v>
                </c:pt>
              </c:numCache>
            </c:numRef>
          </c:val>
          <c:extLst>
            <c:ext xmlns:c16="http://schemas.microsoft.com/office/drawing/2014/chart" uri="{C3380CC4-5D6E-409C-BE32-E72D297353CC}">
              <c16:uniqueId val="{00000001-B05B-4B44-8C32-B220008C29F1}"/>
            </c:ext>
          </c:extLst>
        </c:ser>
        <c:ser>
          <c:idx val="1"/>
          <c:order val="2"/>
          <c:tx>
            <c:strRef>
              <c:f>Sheet1!$A$3</c:f>
              <c:strCache>
                <c:ptCount val="1"/>
                <c:pt idx="0">
                  <c:v>Subject 2</c:v>
                </c:pt>
              </c:strCache>
            </c:strRef>
          </c:tx>
          <c:spPr>
            <a:prstGeom prst="rect">
              <a:avLst/>
            </a:prstGeom>
            <a:solidFill>
              <a:schemeClr val="accent1">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Sheet1!$B$3:$E$3</c:f>
              <c:numCache>
                <c:formatCode>General</c:formatCode>
                <c:ptCount val="4"/>
                <c:pt idx="0">
                  <c:v>150</c:v>
                </c:pt>
                <c:pt idx="1">
                  <c:v>100</c:v>
                </c:pt>
                <c:pt idx="2">
                  <c:v>150</c:v>
                </c:pt>
                <c:pt idx="3">
                  <c:v>100</c:v>
                </c:pt>
              </c:numCache>
            </c:numRef>
          </c:val>
          <c:extLst>
            <c:ext xmlns:c16="http://schemas.microsoft.com/office/drawing/2014/chart" uri="{C3380CC4-5D6E-409C-BE32-E72D297353CC}">
              <c16:uniqueId val="{00000002-B05B-4B44-8C32-B220008C29F1}"/>
            </c:ext>
          </c:extLst>
        </c:ser>
        <c:ser>
          <c:idx val="0"/>
          <c:order val="3"/>
          <c:tx>
            <c:strRef>
              <c:f>Sheet1!$A$2</c:f>
              <c:strCache>
                <c:ptCount val="1"/>
                <c:pt idx="0">
                  <c:v>Subject 1</c:v>
                </c:pt>
              </c:strCache>
            </c:strRef>
          </c:tx>
          <c:spPr>
            <a:prstGeom prst="rect">
              <a:avLst/>
            </a:prstGeom>
            <a:solidFill>
              <a:schemeClr val="accent1">
                <a:lumOff val="16847"/>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Sheet1!$B$2:$E$2</c:f>
              <c:numCache>
                <c:formatCode>General</c:formatCode>
                <c:ptCount val="4"/>
                <c:pt idx="0">
                  <c:v>75</c:v>
                </c:pt>
                <c:pt idx="1">
                  <c:v>75</c:v>
                </c:pt>
                <c:pt idx="2">
                  <c:v>100</c:v>
                </c:pt>
                <c:pt idx="3">
                  <c:v>75</c:v>
                </c:pt>
              </c:numCache>
            </c:numRef>
          </c:val>
          <c:extLst>
            <c:ext xmlns:c16="http://schemas.microsoft.com/office/drawing/2014/chart" uri="{C3380CC4-5D6E-409C-BE32-E72D297353CC}">
              <c16:uniqueId val="{00000003-B05B-4B44-8C32-B220008C29F1}"/>
            </c:ext>
          </c:extLst>
        </c:ser>
        <c:dLbls>
          <c:showLegendKey val="0"/>
          <c:showVal val="0"/>
          <c:showCatName val="0"/>
          <c:showSerName val="0"/>
          <c:showPercent val="0"/>
          <c:showBubbleSize val="0"/>
        </c:dLbls>
        <c:axId val="2094734552"/>
        <c:axId val="2094734553"/>
      </c:radarChart>
      <c:catAx>
        <c:axId val="2094734552"/>
        <c:scaling>
          <c:orientation val="minMax"/>
        </c:scaling>
        <c:delete val="0"/>
        <c:axPos val="b"/>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low"/>
        <c:spPr>
          <a:prstGeom prst="rect">
            <a:avLst/>
          </a:prstGeom>
          <a:ln w="12700" cap="flat">
            <a:solidFill>
              <a:srgbClr val="403F3F"/>
            </a:solidFill>
            <a:prstDash val="solid"/>
            <a:miter lim="400000"/>
          </a:ln>
        </c:spPr>
        <c:txPr>
          <a:bodyPr rot="0"/>
          <a:lstStyle/>
          <a:p>
            <a:pPr>
              <a:defRPr sz="2500" b="0" i="0" u="none" strike="noStrike">
                <a:solidFill>
                  <a:srgbClr val="403F3F"/>
                </a:solidFill>
                <a:latin typeface="Albert Sans Regular Regular"/>
              </a:defRPr>
            </a:pPr>
            <a:endParaRPr lang="en-MK"/>
          </a:p>
        </c:txPr>
        <c:crossAx val="2094734553"/>
        <c:crosses val="autoZero"/>
        <c:auto val="1"/>
        <c:lblAlgn val="ctr"/>
        <c:lblOffset val="100"/>
        <c:noMultiLvlLbl val="1"/>
      </c:catAx>
      <c:valAx>
        <c:axId val="2094734553"/>
        <c:scaling>
          <c:orientation val="minMax"/>
        </c:scaling>
        <c:delete val="0"/>
        <c:axPos val="l"/>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nextTo"/>
        <c:spPr>
          <a:prstGeom prst="rect">
            <a:avLst/>
          </a:prstGeom>
          <a:ln w="12700" cap="flat">
            <a:solidFill>
              <a:srgbClr val="B8B8B8"/>
            </a:solidFill>
            <a:prstDash val="solid"/>
            <a:miter lim="400000"/>
          </a:ln>
        </c:spPr>
        <c:txPr>
          <a:bodyPr rot="0"/>
          <a:lstStyle/>
          <a:p>
            <a:pPr>
              <a:defRPr sz="2000" b="0" i="0" u="none" strike="noStrike">
                <a:solidFill>
                  <a:srgbClr val="403F3F"/>
                </a:solidFill>
                <a:latin typeface="Albert Sans Regular Bold"/>
              </a:defRPr>
            </a:pPr>
            <a:endParaRPr lang="en-MK"/>
          </a:p>
        </c:txPr>
        <c:crossAx val="2094734552"/>
        <c:crosses val="autoZero"/>
        <c:crossBetween val="between"/>
        <c:majorUnit val="50"/>
        <c:minorUnit val="25"/>
      </c:valAx>
      <c:spPr>
        <a:prstGeom prst="rect">
          <a:avLst/>
        </a:prstGeom>
        <a:noFill/>
        <a:ln w="12700" cap="flat">
          <a:noFill/>
          <a:miter lim="400000"/>
        </a:ln>
        <a:effectLst/>
      </c:spPr>
    </c:plotArea>
    <c:plotVisOnly val="1"/>
    <c:dispBlanksAs val="gap"/>
    <c:showDLblsOverMax val="0"/>
  </c:chart>
  <c:spPr>
    <a:xfrm>
      <a:off x="11766530" y="2768605"/>
      <a:ext cx="10832273" cy="8837738"/>
    </a:xfrm>
    <a:prstGeom prst="rect">
      <a:avLst/>
    </a:prstGeom>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14E-2"/>
          <c:y val="5.0000000000000001E-3"/>
          <c:w val="0.91957199999999994"/>
          <c:h val="0.86186399999999996"/>
        </c:manualLayout>
      </c:layout>
      <c:doughnutChart>
        <c:varyColors val="0"/>
        <c:ser>
          <c:idx val="0"/>
          <c:order val="0"/>
          <c:tx>
            <c:strRef>
              <c:f>Sheet1!$A$2</c:f>
              <c:strCache>
                <c:ptCount val="1"/>
                <c:pt idx="0">
                  <c:v>Subject</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1-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3-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5-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07-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1-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3-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5-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7-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Sheet1!$B$2:$E$2</c:f>
              <c:numCache>
                <c:formatCode>General</c:formatCode>
                <c:ptCount val="4"/>
                <c:pt idx="0">
                  <c:v>75</c:v>
                </c:pt>
                <c:pt idx="1">
                  <c:v>150</c:v>
                </c:pt>
                <c:pt idx="2">
                  <c:v>115</c:v>
                </c:pt>
                <c:pt idx="3">
                  <c:v>175</c:v>
                </c:pt>
              </c:numCache>
            </c:numRef>
          </c:val>
          <c:extLst>
            <c:ext xmlns:c16="http://schemas.microsoft.com/office/drawing/2014/chart" uri="{C3380CC4-5D6E-409C-BE32-E72D297353CC}">
              <c16:uniqueId val="{00000008-AAA5-334A-A28D-92D9C8E66B37}"/>
            </c:ext>
          </c:extLst>
        </c:ser>
        <c:ser>
          <c:idx val="0"/>
          <c:order val="1"/>
          <c:tx>
            <c:strRef>
              <c:f>Sheet1!$A$3</c:f>
              <c:strCache>
                <c:ptCount val="2"/>
                <c:pt idx="1">
                  <c:v>Subject 3</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A-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C-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E-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0-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A-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C-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E-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0-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Sheet1!$B$3:$E$3</c:f>
              <c:numCache>
                <c:formatCode>General</c:formatCode>
                <c:ptCount val="4"/>
                <c:pt idx="0">
                  <c:v>75</c:v>
                </c:pt>
                <c:pt idx="1">
                  <c:v>100</c:v>
                </c:pt>
                <c:pt idx="2">
                  <c:v>200</c:v>
                </c:pt>
                <c:pt idx="3">
                  <c:v>100</c:v>
                </c:pt>
              </c:numCache>
            </c:numRef>
          </c:val>
          <c:extLst>
            <c:ext xmlns:c16="http://schemas.microsoft.com/office/drawing/2014/chart" uri="{C3380CC4-5D6E-409C-BE32-E72D297353CC}">
              <c16:uniqueId val="{00000011-AAA5-334A-A28D-92D9C8E66B37}"/>
            </c:ext>
          </c:extLst>
        </c:ser>
        <c:ser>
          <c:idx val="0"/>
          <c:order val="2"/>
          <c:tx>
            <c:strRef>
              <c:f>Sheet1!$A$4</c:f>
              <c:strCache>
                <c:ptCount val="3"/>
                <c:pt idx="2">
                  <c:v>Subject 4</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3-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5-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17-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9-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3-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5-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7-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9-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Sheet1!$B$4:$E$4</c:f>
              <c:numCache>
                <c:formatCode>General</c:formatCode>
                <c:ptCount val="4"/>
                <c:pt idx="0">
                  <c:v>100</c:v>
                </c:pt>
                <c:pt idx="1">
                  <c:v>150</c:v>
                </c:pt>
                <c:pt idx="2">
                  <c:v>75</c:v>
                </c:pt>
                <c:pt idx="3">
                  <c:v>150</c:v>
                </c:pt>
              </c:numCache>
            </c:numRef>
          </c:val>
          <c:extLst>
            <c:ext xmlns:c16="http://schemas.microsoft.com/office/drawing/2014/chart" uri="{C3380CC4-5D6E-409C-BE32-E72D297353CC}">
              <c16:uniqueId val="{0000001A-AAA5-334A-A28D-92D9C8E66B37}"/>
            </c:ext>
          </c:extLst>
        </c:ser>
        <c:ser>
          <c:idx val="0"/>
          <c:order val="3"/>
          <c:tx>
            <c:strRef>
              <c:f>Sheet1!$A$5</c:f>
              <c:strCache>
                <c:ptCount val="4"/>
                <c:pt idx="3">
                  <c:v>Subject 2</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C-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E-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20-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22-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C-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E-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0-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2-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Sheet1!$B$5:$E$5</c:f>
              <c:numCache>
                <c:formatCode>General</c:formatCode>
                <c:ptCount val="4"/>
                <c:pt idx="0">
                  <c:v>75</c:v>
                </c:pt>
                <c:pt idx="1">
                  <c:v>100</c:v>
                </c:pt>
                <c:pt idx="2">
                  <c:v>125</c:v>
                </c:pt>
                <c:pt idx="3">
                  <c:v>200</c:v>
                </c:pt>
              </c:numCache>
            </c:numRef>
          </c:val>
          <c:extLst>
            <c:ext xmlns:c16="http://schemas.microsoft.com/office/drawing/2014/chart" uri="{C3380CC4-5D6E-409C-BE32-E72D297353CC}">
              <c16:uniqueId val="{00000023-AAA5-334A-A28D-92D9C8E66B37}"/>
            </c:ext>
          </c:extLst>
        </c:ser>
        <c:dLbls>
          <c:showLegendKey val="0"/>
          <c:showVal val="0"/>
          <c:showCatName val="0"/>
          <c:showSerName val="0"/>
          <c:showPercent val="0"/>
          <c:showBubbleSize val="0"/>
          <c:showLeaderLines val="1"/>
        </c:dLbls>
        <c:firstSliceAng val="0"/>
        <c:holeSize val="50"/>
      </c:doughnutChart>
      <c:spPr>
        <a:prstGeom prst="rect">
          <a:avLst/>
        </a:prstGeom>
        <a:noFill/>
        <a:ln w="12700" cap="flat">
          <a:noFill/>
          <a:miter lim="400000"/>
        </a:ln>
        <a:effectLst/>
      </c:spPr>
    </c:plotArea>
    <c:legend>
      <c:legendPos val="b"/>
      <c:layout>
        <c:manualLayout>
          <c:xMode val="edge"/>
          <c:yMode val="edge"/>
          <c:x val="0"/>
          <c:y val="0.94805399999999995"/>
          <c:w val="1"/>
          <c:h val="5.1945999999999999E-2"/>
        </c:manualLayout>
      </c:layout>
      <c:overlay val="1"/>
      <c:spPr>
        <a:prstGeom prst="rect">
          <a:avLst/>
        </a:prstGeom>
        <a:noFill/>
        <a:ln w="12700" cap="flat">
          <a:noFill/>
          <a:miter lim="400000"/>
        </a:ln>
        <a:effectLst/>
      </c:spPr>
      <c:txPr>
        <a:bodyPr rot="0"/>
        <a:lstStyle/>
        <a:p>
          <a:pPr>
            <a:defRPr sz="2000" b="0" i="0" u="none" strike="noStrike">
              <a:solidFill>
                <a:srgbClr val="403F3F"/>
              </a:solidFill>
              <a:latin typeface="Albert Sans Regular Regular"/>
            </a:defRPr>
          </a:pPr>
          <a:endParaRPr lang="en-MK"/>
        </a:p>
      </c:txPr>
    </c:legend>
    <c:plotVisOnly val="1"/>
    <c:dispBlanksAs val="gap"/>
    <c:showDLblsOverMax val="0"/>
  </c:chart>
  <c:spPr>
    <a:xfrm>
      <a:off x="2138975" y="4037424"/>
      <a:ext cx="7347066" cy="7726932"/>
    </a:xfrm>
    <a:prstGeom prst="rect">
      <a:avLst/>
    </a:prstGeom>
    <a:noFill/>
    <a:ln>
      <a:noFill/>
    </a:ln>
    <a:effectLst/>
  </c:spPr>
  <c:externalData r:id="rId1">
    <c:autoUpdate val="0"/>
  </c:externalData>
</c:chartSpace>
</file>

<file path=ppt/diagrams/_rels/data3.xml.rels><?xml version="1.0" encoding="UTF-8" standalone="yes"?>
<Relationships xmlns="http://schemas.openxmlformats.org/package/2006/relationships"><Relationship Id="rId2" Type="http://schemas.openxmlformats.org/officeDocument/2006/relationships/hyperlink" Target="https://petrpajdla.github.io/atRium/" TargetMode="External"/><Relationship Id="rId1" Type="http://schemas.openxmlformats.org/officeDocument/2006/relationships/hyperlink" Target="https://campus.dariah.eu/resources/hosted/introduction-to-cultural-heritage-data-modelling-with-a-focus-on-edm"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drive.google.com/drive/folders/1x625PjbQbJcTjJhNUGMtEt5bu1euySRl?usp=sharing"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9.xml.rels><?xml version="1.0" encoding="UTF-8" standalone="yes"?>
<Relationships xmlns="http://schemas.openxmlformats.org/package/2006/relationships"><Relationship Id="rId3" Type="http://schemas.openxmlformats.org/officeDocument/2006/relationships/hyperlink" Target="https://www.poper.ai/image-color-contrast-checker/" TargetMode="External"/><Relationship Id="rId2" Type="http://schemas.openxmlformats.org/officeDocument/2006/relationships/hyperlink" Target="https://check.axes4.com/en/" TargetMode="External"/><Relationship Id="rId1" Type="http://schemas.openxmlformats.org/officeDocument/2006/relationships/hyperlink" Target="https://advancedbytez.com/lera/"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petrpajdla.github.io/atRium/" TargetMode="External"/><Relationship Id="rId1" Type="http://schemas.openxmlformats.org/officeDocument/2006/relationships/hyperlink" Target="https://campus.dariah.eu/resources/hosted/introduction-to-cultural-heritage-data-modelling-with-a-focus-on-edm"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drive.google.com/drive/folders/1x625PjbQbJcTjJhNUGMtEt5bu1euySRl?usp=sharing"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9.xml.rels><?xml version="1.0" encoding="UTF-8" standalone="yes"?>
<Relationships xmlns="http://schemas.openxmlformats.org/package/2006/relationships"><Relationship Id="rId3" Type="http://schemas.openxmlformats.org/officeDocument/2006/relationships/hyperlink" Target="https://www.poper.ai/image-color-contrast-checker/" TargetMode="External"/><Relationship Id="rId2" Type="http://schemas.openxmlformats.org/officeDocument/2006/relationships/hyperlink" Target="https://check.axes4.com/en/" TargetMode="External"/><Relationship Id="rId1" Type="http://schemas.openxmlformats.org/officeDocument/2006/relationships/hyperlink" Target="https://advancedbytez.com/ler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5BB8D-6430-A24F-9059-F49125D87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A2F2145-A492-7546-B871-E62B0D3E7F2F}">
      <dgm:prSet custT="1"/>
      <dgm:spPr>
        <a:solidFill>
          <a:srgbClr val="0070C0"/>
        </a:solidFill>
      </dgm:spPr>
      <dgm:t>
        <a:bodyPr/>
        <a:lstStyle/>
        <a:p>
          <a:r>
            <a:rPr lang="en-GB" sz="2000" b="0" i="0" dirty="0"/>
            <a:t>Mission: Improve existing learning resource</a:t>
          </a:r>
          <a:endParaRPr lang="en-MK" sz="2000" dirty="0"/>
        </a:p>
      </dgm:t>
    </dgm:pt>
    <dgm:pt modelId="{E4D46469-225C-7B46-A4E8-810BFE05BDDE}" type="parTrans" cxnId="{9B712B91-F83C-F34E-9517-40F4170680E2}">
      <dgm:prSet/>
      <dgm:spPr/>
      <dgm:t>
        <a:bodyPr/>
        <a:lstStyle/>
        <a:p>
          <a:endParaRPr lang="en-GB" sz="2000"/>
        </a:p>
      </dgm:t>
    </dgm:pt>
    <dgm:pt modelId="{98C536D8-9741-EA4F-92F7-92188A5E9BF8}" type="sibTrans" cxnId="{9B712B91-F83C-F34E-9517-40F4170680E2}">
      <dgm:prSet/>
      <dgm:spPr/>
      <dgm:t>
        <a:bodyPr/>
        <a:lstStyle/>
        <a:p>
          <a:endParaRPr lang="en-GB" sz="2000"/>
        </a:p>
      </dgm:t>
    </dgm:pt>
    <dgm:pt modelId="{6AA3DD72-9C89-D747-9A28-7D3DEFA2CA69}">
      <dgm:prSet custT="1"/>
      <dgm:spPr>
        <a:solidFill>
          <a:srgbClr val="0070C0"/>
        </a:solidFill>
      </dgm:spPr>
      <dgm:t>
        <a:bodyPr/>
        <a:lstStyle/>
        <a:p>
          <a:r>
            <a:rPr lang="en-GB" sz="2000" b="0" i="0" dirty="0"/>
            <a:t>FAIR-by-Design Methodology – quick recap</a:t>
          </a:r>
          <a:endParaRPr lang="en-MK" sz="2000" dirty="0"/>
        </a:p>
      </dgm:t>
    </dgm:pt>
    <dgm:pt modelId="{FFA371BB-D1C2-6940-82FE-ED61DF5ECAE8}" type="parTrans" cxnId="{9F8A2FCD-1A2E-7C4E-BC5E-D7DFA020EE51}">
      <dgm:prSet/>
      <dgm:spPr/>
      <dgm:t>
        <a:bodyPr/>
        <a:lstStyle/>
        <a:p>
          <a:endParaRPr lang="en-GB" sz="2000"/>
        </a:p>
      </dgm:t>
    </dgm:pt>
    <dgm:pt modelId="{197CC031-8599-3D42-A6A8-E71EE9199DE3}" type="sibTrans" cxnId="{9F8A2FCD-1A2E-7C4E-BC5E-D7DFA020EE51}">
      <dgm:prSet/>
      <dgm:spPr/>
      <dgm:t>
        <a:bodyPr/>
        <a:lstStyle/>
        <a:p>
          <a:endParaRPr lang="en-GB" sz="2000"/>
        </a:p>
      </dgm:t>
    </dgm:pt>
    <dgm:pt modelId="{A9B7D7E9-5E5B-F142-B959-F940BA99BDE9}">
      <dgm:prSet custT="1"/>
      <dgm:spPr>
        <a:solidFill>
          <a:srgbClr val="0070C0"/>
        </a:solidFill>
      </dgm:spPr>
      <dgm:t>
        <a:bodyPr/>
        <a:lstStyle/>
        <a:p>
          <a:r>
            <a:rPr lang="en-GB" sz="2000" b="0" i="0"/>
            <a:t>Breakout</a:t>
          </a:r>
          <a:endParaRPr lang="en-MK" sz="2000"/>
        </a:p>
      </dgm:t>
    </dgm:pt>
    <dgm:pt modelId="{50B0E7ED-358B-E245-AD70-9BC01DE7AC2B}" type="parTrans" cxnId="{BF1C6D47-3C2B-1643-893C-C39FDA59BBCD}">
      <dgm:prSet/>
      <dgm:spPr/>
      <dgm:t>
        <a:bodyPr/>
        <a:lstStyle/>
        <a:p>
          <a:endParaRPr lang="en-GB" sz="2000"/>
        </a:p>
      </dgm:t>
    </dgm:pt>
    <dgm:pt modelId="{B3E37CF3-0B10-3448-ACAC-51F568149ABD}" type="sibTrans" cxnId="{BF1C6D47-3C2B-1643-893C-C39FDA59BBCD}">
      <dgm:prSet/>
      <dgm:spPr/>
      <dgm:t>
        <a:bodyPr/>
        <a:lstStyle/>
        <a:p>
          <a:endParaRPr lang="en-GB" sz="2000"/>
        </a:p>
      </dgm:t>
    </dgm:pt>
    <dgm:pt modelId="{54475112-2104-4F48-B632-40EDFEBCC547}">
      <dgm:prSet custT="1"/>
      <dgm:spPr/>
      <dgm:t>
        <a:bodyPr/>
        <a:lstStyle/>
        <a:p>
          <a:r>
            <a:rPr lang="en-GB" sz="1600" b="0" i="0"/>
            <a:t>M</a:t>
          </a:r>
          <a:r>
            <a:rPr lang="en-MK" sz="1600" b="0" i="0"/>
            <a:t>ax 5-6 people per breakout room</a:t>
          </a:r>
          <a:endParaRPr lang="en-MK" sz="1600"/>
        </a:p>
      </dgm:t>
    </dgm:pt>
    <dgm:pt modelId="{E58AB2AA-C744-5147-8A5D-3325DF4189ED}" type="parTrans" cxnId="{85DE4716-C870-564D-B61F-0E5AC32C24A1}">
      <dgm:prSet/>
      <dgm:spPr/>
      <dgm:t>
        <a:bodyPr/>
        <a:lstStyle/>
        <a:p>
          <a:endParaRPr lang="en-GB" sz="2000"/>
        </a:p>
      </dgm:t>
    </dgm:pt>
    <dgm:pt modelId="{3A26B7E4-2CE8-8C45-9CBA-63DF3551B2D0}" type="sibTrans" cxnId="{85DE4716-C870-564D-B61F-0E5AC32C24A1}">
      <dgm:prSet/>
      <dgm:spPr/>
      <dgm:t>
        <a:bodyPr/>
        <a:lstStyle/>
        <a:p>
          <a:endParaRPr lang="en-GB" sz="2000"/>
        </a:p>
      </dgm:t>
    </dgm:pt>
    <dgm:pt modelId="{1E0BC9DC-4DC1-414E-8635-447EAF448F3D}">
      <dgm:prSet custT="1"/>
      <dgm:spPr/>
      <dgm:t>
        <a:bodyPr/>
        <a:lstStyle/>
        <a:p>
          <a:r>
            <a:rPr lang="en-MK" sz="1600" b="0" i="0"/>
            <a:t>Each room works on different example</a:t>
          </a:r>
          <a:endParaRPr lang="en-MK" sz="1600"/>
        </a:p>
      </dgm:t>
    </dgm:pt>
    <dgm:pt modelId="{DC1CADFC-4283-AB4B-B9F2-AD7C7263AEAB}" type="parTrans" cxnId="{329665BD-E813-C64C-9B05-913BF6D7037E}">
      <dgm:prSet/>
      <dgm:spPr/>
      <dgm:t>
        <a:bodyPr/>
        <a:lstStyle/>
        <a:p>
          <a:endParaRPr lang="en-GB" sz="2000"/>
        </a:p>
      </dgm:t>
    </dgm:pt>
    <dgm:pt modelId="{5965879B-7943-7342-B479-32AA384610E3}" type="sibTrans" cxnId="{329665BD-E813-C64C-9B05-913BF6D7037E}">
      <dgm:prSet/>
      <dgm:spPr/>
      <dgm:t>
        <a:bodyPr/>
        <a:lstStyle/>
        <a:p>
          <a:endParaRPr lang="en-GB" sz="2000"/>
        </a:p>
      </dgm:t>
    </dgm:pt>
    <dgm:pt modelId="{E9920DA5-3B66-F743-9677-A447A187BEC2}">
      <dgm:prSet custT="1"/>
      <dgm:spPr/>
      <dgm:t>
        <a:bodyPr/>
        <a:lstStyle/>
        <a:p>
          <a:r>
            <a:rPr lang="en-MK" sz="1600" b="0" i="0"/>
            <a:t>Each room has its own instructor</a:t>
          </a:r>
          <a:endParaRPr lang="en-MK" sz="1600"/>
        </a:p>
      </dgm:t>
    </dgm:pt>
    <dgm:pt modelId="{5DA44625-7E99-084F-9721-FAF36345546B}" type="parTrans" cxnId="{A91699A6-4434-0E4F-83A3-607385BC8E2E}">
      <dgm:prSet/>
      <dgm:spPr/>
      <dgm:t>
        <a:bodyPr/>
        <a:lstStyle/>
        <a:p>
          <a:endParaRPr lang="en-GB" sz="2000"/>
        </a:p>
      </dgm:t>
    </dgm:pt>
    <dgm:pt modelId="{49097215-32B1-9A4D-B16D-F6032A36CCA1}" type="sibTrans" cxnId="{A91699A6-4434-0E4F-83A3-607385BC8E2E}">
      <dgm:prSet/>
      <dgm:spPr/>
      <dgm:t>
        <a:bodyPr/>
        <a:lstStyle/>
        <a:p>
          <a:endParaRPr lang="en-GB" sz="2000"/>
        </a:p>
      </dgm:t>
    </dgm:pt>
    <dgm:pt modelId="{CA26BBB0-E725-9846-B548-EA4612AA9E0F}">
      <dgm:prSet custT="1"/>
      <dgm:spPr>
        <a:solidFill>
          <a:srgbClr val="0070C0"/>
        </a:solidFill>
      </dgm:spPr>
      <dgm:t>
        <a:bodyPr/>
        <a:lstStyle/>
        <a:p>
          <a:r>
            <a:rPr lang="en-US" sz="2000" b="0" i="0"/>
            <a:t>G</a:t>
          </a:r>
          <a:r>
            <a:rPr lang="en-MK" sz="2000" b="0" i="0"/>
            <a:t>et together for a debrief</a:t>
          </a:r>
          <a:endParaRPr lang="en-MK" sz="2000"/>
        </a:p>
      </dgm:t>
    </dgm:pt>
    <dgm:pt modelId="{FD6CECBA-0F58-6B44-A7CB-4AD9859AD129}" type="parTrans" cxnId="{EDACF0C5-9D15-A340-BB0D-0AC7D32C4E10}">
      <dgm:prSet/>
      <dgm:spPr/>
      <dgm:t>
        <a:bodyPr/>
        <a:lstStyle/>
        <a:p>
          <a:endParaRPr lang="en-GB" sz="2000"/>
        </a:p>
      </dgm:t>
    </dgm:pt>
    <dgm:pt modelId="{B29922B6-676D-E04A-B552-05925DD474F7}" type="sibTrans" cxnId="{EDACF0C5-9D15-A340-BB0D-0AC7D32C4E10}">
      <dgm:prSet/>
      <dgm:spPr/>
      <dgm:t>
        <a:bodyPr/>
        <a:lstStyle/>
        <a:p>
          <a:endParaRPr lang="en-GB" sz="2000"/>
        </a:p>
      </dgm:t>
    </dgm:pt>
    <dgm:pt modelId="{A75DFE41-E55C-F147-B0D9-C0325B2EDAEB}">
      <dgm:prSet custT="1"/>
      <dgm:spPr>
        <a:solidFill>
          <a:srgbClr val="0070C0"/>
        </a:solidFill>
      </dgm:spPr>
      <dgm:t>
        <a:bodyPr/>
        <a:lstStyle/>
        <a:p>
          <a:r>
            <a:rPr lang="en-MK" sz="2000" b="0" i="0"/>
            <a:t>Q&amp;A</a:t>
          </a:r>
          <a:endParaRPr lang="en-MK" sz="2000"/>
        </a:p>
      </dgm:t>
    </dgm:pt>
    <dgm:pt modelId="{0B72F76F-E9D9-0E49-9212-133EFC702DD1}" type="parTrans" cxnId="{EECDC671-F052-514C-B144-AB0A37DA4159}">
      <dgm:prSet/>
      <dgm:spPr/>
      <dgm:t>
        <a:bodyPr/>
        <a:lstStyle/>
        <a:p>
          <a:endParaRPr lang="en-GB" sz="2000"/>
        </a:p>
      </dgm:t>
    </dgm:pt>
    <dgm:pt modelId="{7807EE73-681C-7048-85A4-BD13D826AB68}" type="sibTrans" cxnId="{EECDC671-F052-514C-B144-AB0A37DA4159}">
      <dgm:prSet/>
      <dgm:spPr/>
      <dgm:t>
        <a:bodyPr/>
        <a:lstStyle/>
        <a:p>
          <a:endParaRPr lang="en-GB" sz="2000"/>
        </a:p>
      </dgm:t>
    </dgm:pt>
    <dgm:pt modelId="{B324394F-033F-8546-BD3A-6A2988ED93BD}">
      <dgm:prSet custT="1"/>
      <dgm:spPr>
        <a:solidFill>
          <a:srgbClr val="0070C0"/>
        </a:solidFill>
      </dgm:spPr>
      <dgm:t>
        <a:bodyPr/>
        <a:lstStyle/>
        <a:p>
          <a:r>
            <a:rPr lang="en-MK" sz="2000" b="0" i="0" dirty="0"/>
            <a:t>Wrap-up</a:t>
          </a:r>
          <a:endParaRPr lang="en-MK" sz="2000" dirty="0"/>
        </a:p>
      </dgm:t>
    </dgm:pt>
    <dgm:pt modelId="{76EAB1EB-EE6E-3F45-A920-B1AE8261F969}" type="parTrans" cxnId="{5A419D4E-7009-8542-8E36-911316002B65}">
      <dgm:prSet/>
      <dgm:spPr/>
      <dgm:t>
        <a:bodyPr/>
        <a:lstStyle/>
        <a:p>
          <a:endParaRPr lang="en-GB" sz="2000"/>
        </a:p>
      </dgm:t>
    </dgm:pt>
    <dgm:pt modelId="{9581BA06-689E-CD48-BFCE-45142350E063}" type="sibTrans" cxnId="{5A419D4E-7009-8542-8E36-911316002B65}">
      <dgm:prSet/>
      <dgm:spPr/>
      <dgm:t>
        <a:bodyPr/>
        <a:lstStyle/>
        <a:p>
          <a:endParaRPr lang="en-GB" sz="2000"/>
        </a:p>
      </dgm:t>
    </dgm:pt>
    <dgm:pt modelId="{0EBF38F6-9070-1240-8E94-7D0D2AAE5554}" type="pres">
      <dgm:prSet presAssocID="{33E5BB8D-6430-A24F-9059-F49125D871D0}" presName="linear" presStyleCnt="0">
        <dgm:presLayoutVars>
          <dgm:animLvl val="lvl"/>
          <dgm:resizeHandles val="exact"/>
        </dgm:presLayoutVars>
      </dgm:prSet>
      <dgm:spPr/>
    </dgm:pt>
    <dgm:pt modelId="{645573F6-B0F5-4C48-98C6-97B025A9EF85}" type="pres">
      <dgm:prSet presAssocID="{5A2F2145-A492-7546-B871-E62B0D3E7F2F}" presName="parentText" presStyleLbl="node1" presStyleIdx="0" presStyleCnt="6">
        <dgm:presLayoutVars>
          <dgm:chMax val="0"/>
          <dgm:bulletEnabled val="1"/>
        </dgm:presLayoutVars>
      </dgm:prSet>
      <dgm:spPr/>
    </dgm:pt>
    <dgm:pt modelId="{3C49D8EB-64A9-1344-A059-9053DB660DC5}" type="pres">
      <dgm:prSet presAssocID="{98C536D8-9741-EA4F-92F7-92188A5E9BF8}" presName="spacer" presStyleCnt="0"/>
      <dgm:spPr/>
    </dgm:pt>
    <dgm:pt modelId="{5762AE80-3E7E-304B-A005-5DB6EB36F254}" type="pres">
      <dgm:prSet presAssocID="{6AA3DD72-9C89-D747-9A28-7D3DEFA2CA69}" presName="parentText" presStyleLbl="node1" presStyleIdx="1" presStyleCnt="6">
        <dgm:presLayoutVars>
          <dgm:chMax val="0"/>
          <dgm:bulletEnabled val="1"/>
        </dgm:presLayoutVars>
      </dgm:prSet>
      <dgm:spPr/>
    </dgm:pt>
    <dgm:pt modelId="{26C6DA9C-BD1C-1443-AB4E-2BAE87F45035}" type="pres">
      <dgm:prSet presAssocID="{197CC031-8599-3D42-A6A8-E71EE9199DE3}" presName="spacer" presStyleCnt="0"/>
      <dgm:spPr/>
    </dgm:pt>
    <dgm:pt modelId="{9F108198-5C68-8343-B09E-3A0C3ED25952}" type="pres">
      <dgm:prSet presAssocID="{A9B7D7E9-5E5B-F142-B959-F940BA99BDE9}" presName="parentText" presStyleLbl="node1" presStyleIdx="2" presStyleCnt="6">
        <dgm:presLayoutVars>
          <dgm:chMax val="0"/>
          <dgm:bulletEnabled val="1"/>
        </dgm:presLayoutVars>
      </dgm:prSet>
      <dgm:spPr/>
    </dgm:pt>
    <dgm:pt modelId="{4BA1FA41-1242-A448-BD21-5F09F8CBE0AA}" type="pres">
      <dgm:prSet presAssocID="{A9B7D7E9-5E5B-F142-B959-F940BA99BDE9}" presName="childText" presStyleLbl="revTx" presStyleIdx="0" presStyleCnt="1">
        <dgm:presLayoutVars>
          <dgm:bulletEnabled val="1"/>
        </dgm:presLayoutVars>
      </dgm:prSet>
      <dgm:spPr/>
    </dgm:pt>
    <dgm:pt modelId="{4C1141CC-D0F9-3349-8B90-470B4D1F5920}" type="pres">
      <dgm:prSet presAssocID="{CA26BBB0-E725-9846-B548-EA4612AA9E0F}" presName="parentText" presStyleLbl="node1" presStyleIdx="3" presStyleCnt="6">
        <dgm:presLayoutVars>
          <dgm:chMax val="0"/>
          <dgm:bulletEnabled val="1"/>
        </dgm:presLayoutVars>
      </dgm:prSet>
      <dgm:spPr/>
    </dgm:pt>
    <dgm:pt modelId="{226EBF0F-F2FE-6145-BA6E-085A8F3071F1}" type="pres">
      <dgm:prSet presAssocID="{B29922B6-676D-E04A-B552-05925DD474F7}" presName="spacer" presStyleCnt="0"/>
      <dgm:spPr/>
    </dgm:pt>
    <dgm:pt modelId="{B8E5048C-BCD3-BC4F-98C0-FB1F114EEE3C}" type="pres">
      <dgm:prSet presAssocID="{A75DFE41-E55C-F147-B0D9-C0325B2EDAEB}" presName="parentText" presStyleLbl="node1" presStyleIdx="4" presStyleCnt="6">
        <dgm:presLayoutVars>
          <dgm:chMax val="0"/>
          <dgm:bulletEnabled val="1"/>
        </dgm:presLayoutVars>
      </dgm:prSet>
      <dgm:spPr/>
    </dgm:pt>
    <dgm:pt modelId="{100B3DF9-3A54-3A4D-A763-128B4C6C12EC}" type="pres">
      <dgm:prSet presAssocID="{7807EE73-681C-7048-85A4-BD13D826AB68}" presName="spacer" presStyleCnt="0"/>
      <dgm:spPr/>
    </dgm:pt>
    <dgm:pt modelId="{0D2E905A-7C5A-1547-B543-EAA58299279A}" type="pres">
      <dgm:prSet presAssocID="{B324394F-033F-8546-BD3A-6A2988ED93BD}" presName="parentText" presStyleLbl="node1" presStyleIdx="5" presStyleCnt="6">
        <dgm:presLayoutVars>
          <dgm:chMax val="0"/>
          <dgm:bulletEnabled val="1"/>
        </dgm:presLayoutVars>
      </dgm:prSet>
      <dgm:spPr/>
    </dgm:pt>
  </dgm:ptLst>
  <dgm:cxnLst>
    <dgm:cxn modelId="{463E9B0D-726C-DD48-ACE3-7E9651C1487B}" type="presOf" srcId="{33E5BB8D-6430-A24F-9059-F49125D871D0}" destId="{0EBF38F6-9070-1240-8E94-7D0D2AAE5554}" srcOrd="0" destOrd="0" presId="urn:microsoft.com/office/officeart/2005/8/layout/vList2"/>
    <dgm:cxn modelId="{85DE4716-C870-564D-B61F-0E5AC32C24A1}" srcId="{A9B7D7E9-5E5B-F142-B959-F940BA99BDE9}" destId="{54475112-2104-4F48-B632-40EDFEBCC547}" srcOrd="0" destOrd="0" parTransId="{E58AB2AA-C744-5147-8A5D-3325DF4189ED}" sibTransId="{3A26B7E4-2CE8-8C45-9CBA-63DF3551B2D0}"/>
    <dgm:cxn modelId="{476E1B18-E7A1-6C40-99D7-0CB49CE26E85}" type="presOf" srcId="{A75DFE41-E55C-F147-B0D9-C0325B2EDAEB}" destId="{B8E5048C-BCD3-BC4F-98C0-FB1F114EEE3C}" srcOrd="0" destOrd="0" presId="urn:microsoft.com/office/officeart/2005/8/layout/vList2"/>
    <dgm:cxn modelId="{018CAC1B-654C-7B45-AA43-FF0EF5CF7E76}" type="presOf" srcId="{B324394F-033F-8546-BD3A-6A2988ED93BD}" destId="{0D2E905A-7C5A-1547-B543-EAA58299279A}" srcOrd="0" destOrd="0" presId="urn:microsoft.com/office/officeart/2005/8/layout/vList2"/>
    <dgm:cxn modelId="{6B19B62E-D131-BC4F-815A-44A11947491A}" type="presOf" srcId="{CA26BBB0-E725-9846-B548-EA4612AA9E0F}" destId="{4C1141CC-D0F9-3349-8B90-470B4D1F5920}" srcOrd="0" destOrd="0" presId="urn:microsoft.com/office/officeart/2005/8/layout/vList2"/>
    <dgm:cxn modelId="{94A5D643-30BB-B042-9FFA-53805031B1A3}" type="presOf" srcId="{54475112-2104-4F48-B632-40EDFEBCC547}" destId="{4BA1FA41-1242-A448-BD21-5F09F8CBE0AA}" srcOrd="0" destOrd="0" presId="urn:microsoft.com/office/officeart/2005/8/layout/vList2"/>
    <dgm:cxn modelId="{BF1C6D47-3C2B-1643-893C-C39FDA59BBCD}" srcId="{33E5BB8D-6430-A24F-9059-F49125D871D0}" destId="{A9B7D7E9-5E5B-F142-B959-F940BA99BDE9}" srcOrd="2" destOrd="0" parTransId="{50B0E7ED-358B-E245-AD70-9BC01DE7AC2B}" sibTransId="{B3E37CF3-0B10-3448-ACAC-51F568149ABD}"/>
    <dgm:cxn modelId="{5A419D4E-7009-8542-8E36-911316002B65}" srcId="{33E5BB8D-6430-A24F-9059-F49125D871D0}" destId="{B324394F-033F-8546-BD3A-6A2988ED93BD}" srcOrd="5" destOrd="0" parTransId="{76EAB1EB-EE6E-3F45-A920-B1AE8261F969}" sibTransId="{9581BA06-689E-CD48-BFCE-45142350E063}"/>
    <dgm:cxn modelId="{66B1B859-9957-4A4F-A37B-2564AF76FEE6}" type="presOf" srcId="{6AA3DD72-9C89-D747-9A28-7D3DEFA2CA69}" destId="{5762AE80-3E7E-304B-A005-5DB6EB36F254}" srcOrd="0" destOrd="0" presId="urn:microsoft.com/office/officeart/2005/8/layout/vList2"/>
    <dgm:cxn modelId="{EECDC671-F052-514C-B144-AB0A37DA4159}" srcId="{33E5BB8D-6430-A24F-9059-F49125D871D0}" destId="{A75DFE41-E55C-F147-B0D9-C0325B2EDAEB}" srcOrd="4" destOrd="0" parTransId="{0B72F76F-E9D9-0E49-9212-133EFC702DD1}" sibTransId="{7807EE73-681C-7048-85A4-BD13D826AB68}"/>
    <dgm:cxn modelId="{5E5C5984-ACCA-FA4B-A347-98C99EC5F1CB}" type="presOf" srcId="{1E0BC9DC-4DC1-414E-8635-447EAF448F3D}" destId="{4BA1FA41-1242-A448-BD21-5F09F8CBE0AA}" srcOrd="0" destOrd="1" presId="urn:microsoft.com/office/officeart/2005/8/layout/vList2"/>
    <dgm:cxn modelId="{9B712B91-F83C-F34E-9517-40F4170680E2}" srcId="{33E5BB8D-6430-A24F-9059-F49125D871D0}" destId="{5A2F2145-A492-7546-B871-E62B0D3E7F2F}" srcOrd="0" destOrd="0" parTransId="{E4D46469-225C-7B46-A4E8-810BFE05BDDE}" sibTransId="{98C536D8-9741-EA4F-92F7-92188A5E9BF8}"/>
    <dgm:cxn modelId="{7B796EA1-CC60-E04A-96AF-0C5F4BC01957}" type="presOf" srcId="{A9B7D7E9-5E5B-F142-B959-F940BA99BDE9}" destId="{9F108198-5C68-8343-B09E-3A0C3ED25952}" srcOrd="0" destOrd="0" presId="urn:microsoft.com/office/officeart/2005/8/layout/vList2"/>
    <dgm:cxn modelId="{A91699A6-4434-0E4F-83A3-607385BC8E2E}" srcId="{A9B7D7E9-5E5B-F142-B959-F940BA99BDE9}" destId="{E9920DA5-3B66-F743-9677-A447A187BEC2}" srcOrd="2" destOrd="0" parTransId="{5DA44625-7E99-084F-9721-FAF36345546B}" sibTransId="{49097215-32B1-9A4D-B16D-F6032A36CCA1}"/>
    <dgm:cxn modelId="{A474A1AB-57E8-604E-B2B5-4DC15A01BF34}" type="presOf" srcId="{E9920DA5-3B66-F743-9677-A447A187BEC2}" destId="{4BA1FA41-1242-A448-BD21-5F09F8CBE0AA}" srcOrd="0" destOrd="2" presId="urn:microsoft.com/office/officeart/2005/8/layout/vList2"/>
    <dgm:cxn modelId="{329665BD-E813-C64C-9B05-913BF6D7037E}" srcId="{A9B7D7E9-5E5B-F142-B959-F940BA99BDE9}" destId="{1E0BC9DC-4DC1-414E-8635-447EAF448F3D}" srcOrd="1" destOrd="0" parTransId="{DC1CADFC-4283-AB4B-B9F2-AD7C7263AEAB}" sibTransId="{5965879B-7943-7342-B479-32AA384610E3}"/>
    <dgm:cxn modelId="{EDACF0C5-9D15-A340-BB0D-0AC7D32C4E10}" srcId="{33E5BB8D-6430-A24F-9059-F49125D871D0}" destId="{CA26BBB0-E725-9846-B548-EA4612AA9E0F}" srcOrd="3" destOrd="0" parTransId="{FD6CECBA-0F58-6B44-A7CB-4AD9859AD129}" sibTransId="{B29922B6-676D-E04A-B552-05925DD474F7}"/>
    <dgm:cxn modelId="{9F8A2FCD-1A2E-7C4E-BC5E-D7DFA020EE51}" srcId="{33E5BB8D-6430-A24F-9059-F49125D871D0}" destId="{6AA3DD72-9C89-D747-9A28-7D3DEFA2CA69}" srcOrd="1" destOrd="0" parTransId="{FFA371BB-D1C2-6940-82FE-ED61DF5ECAE8}" sibTransId="{197CC031-8599-3D42-A6A8-E71EE9199DE3}"/>
    <dgm:cxn modelId="{EB2663FA-0B89-5B4D-89FA-F42F609E5903}" type="presOf" srcId="{5A2F2145-A492-7546-B871-E62B0D3E7F2F}" destId="{645573F6-B0F5-4C48-98C6-97B025A9EF85}" srcOrd="0" destOrd="0" presId="urn:microsoft.com/office/officeart/2005/8/layout/vList2"/>
    <dgm:cxn modelId="{346F240D-236E-5B40-A6A1-F1F99FF8349C}" type="presParOf" srcId="{0EBF38F6-9070-1240-8E94-7D0D2AAE5554}" destId="{645573F6-B0F5-4C48-98C6-97B025A9EF85}" srcOrd="0" destOrd="0" presId="urn:microsoft.com/office/officeart/2005/8/layout/vList2"/>
    <dgm:cxn modelId="{870D9467-8AEB-074E-ADBD-C7F69F5DE874}" type="presParOf" srcId="{0EBF38F6-9070-1240-8E94-7D0D2AAE5554}" destId="{3C49D8EB-64A9-1344-A059-9053DB660DC5}" srcOrd="1" destOrd="0" presId="urn:microsoft.com/office/officeart/2005/8/layout/vList2"/>
    <dgm:cxn modelId="{4F6E0ED8-2960-8F46-ADB9-0C218FCEC296}" type="presParOf" srcId="{0EBF38F6-9070-1240-8E94-7D0D2AAE5554}" destId="{5762AE80-3E7E-304B-A005-5DB6EB36F254}" srcOrd="2" destOrd="0" presId="urn:microsoft.com/office/officeart/2005/8/layout/vList2"/>
    <dgm:cxn modelId="{2A43F296-7CB7-8844-8463-C270F9D1D40D}" type="presParOf" srcId="{0EBF38F6-9070-1240-8E94-7D0D2AAE5554}" destId="{26C6DA9C-BD1C-1443-AB4E-2BAE87F45035}" srcOrd="3" destOrd="0" presId="urn:microsoft.com/office/officeart/2005/8/layout/vList2"/>
    <dgm:cxn modelId="{2155C6A1-47D4-564A-8B59-14B14E5EBD5B}" type="presParOf" srcId="{0EBF38F6-9070-1240-8E94-7D0D2AAE5554}" destId="{9F108198-5C68-8343-B09E-3A0C3ED25952}" srcOrd="4" destOrd="0" presId="urn:microsoft.com/office/officeart/2005/8/layout/vList2"/>
    <dgm:cxn modelId="{E7185CA3-FA5A-6E47-AB93-32D65262F6FB}" type="presParOf" srcId="{0EBF38F6-9070-1240-8E94-7D0D2AAE5554}" destId="{4BA1FA41-1242-A448-BD21-5F09F8CBE0AA}" srcOrd="5" destOrd="0" presId="urn:microsoft.com/office/officeart/2005/8/layout/vList2"/>
    <dgm:cxn modelId="{5FABB8C9-BD03-2A44-AFB3-24186586EFCA}" type="presParOf" srcId="{0EBF38F6-9070-1240-8E94-7D0D2AAE5554}" destId="{4C1141CC-D0F9-3349-8B90-470B4D1F5920}" srcOrd="6" destOrd="0" presId="urn:microsoft.com/office/officeart/2005/8/layout/vList2"/>
    <dgm:cxn modelId="{7A552EFD-7F20-1745-9946-B75C167A9199}" type="presParOf" srcId="{0EBF38F6-9070-1240-8E94-7D0D2AAE5554}" destId="{226EBF0F-F2FE-6145-BA6E-085A8F3071F1}" srcOrd="7" destOrd="0" presId="urn:microsoft.com/office/officeart/2005/8/layout/vList2"/>
    <dgm:cxn modelId="{EB6BF987-DD81-854E-A38F-DD69D03DC685}" type="presParOf" srcId="{0EBF38F6-9070-1240-8E94-7D0D2AAE5554}" destId="{B8E5048C-BCD3-BC4F-98C0-FB1F114EEE3C}" srcOrd="8" destOrd="0" presId="urn:microsoft.com/office/officeart/2005/8/layout/vList2"/>
    <dgm:cxn modelId="{00857B29-1002-694D-B599-60D067A1CD95}" type="presParOf" srcId="{0EBF38F6-9070-1240-8E94-7D0D2AAE5554}" destId="{100B3DF9-3A54-3A4D-A763-128B4C6C12EC}" srcOrd="9" destOrd="0" presId="urn:microsoft.com/office/officeart/2005/8/layout/vList2"/>
    <dgm:cxn modelId="{FA1AB358-7281-9847-8AE2-B3F26962F525}" type="presParOf" srcId="{0EBF38F6-9070-1240-8E94-7D0D2AAE5554}" destId="{0D2E905A-7C5A-1547-B543-EAA58299279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B5C389-FF4A-0848-AD8D-38A4034FE78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D3D03F50-BB5F-C842-911B-C1E4F2CBB2A2}">
      <dgm:prSet/>
      <dgm:spPr>
        <a:solidFill>
          <a:srgbClr val="0070C0"/>
        </a:solidFill>
      </dgm:spPr>
      <dgm:t>
        <a:bodyPr/>
        <a:lstStyle/>
        <a:p>
          <a:r>
            <a:rPr lang="en-MK" b="0" i="0" dirty="0"/>
            <a:t>Check/Decide on Open File Formats</a:t>
          </a:r>
          <a:endParaRPr lang="en-MK" dirty="0"/>
        </a:p>
      </dgm:t>
    </dgm:pt>
    <dgm:pt modelId="{571D44A2-9CCF-7442-BB4C-B7150702BCF8}" type="parTrans" cxnId="{36CB2D65-579E-054F-AB77-34033FB9B62D}">
      <dgm:prSet/>
      <dgm:spPr/>
      <dgm:t>
        <a:bodyPr/>
        <a:lstStyle/>
        <a:p>
          <a:endParaRPr lang="en-GB"/>
        </a:p>
      </dgm:t>
    </dgm:pt>
    <dgm:pt modelId="{91098BA7-9CBF-B549-8546-C55939F041AF}" type="sibTrans" cxnId="{36CB2D65-579E-054F-AB77-34033FB9B62D}">
      <dgm:prSet/>
      <dgm:spPr/>
      <dgm:t>
        <a:bodyPr/>
        <a:lstStyle/>
        <a:p>
          <a:endParaRPr lang="en-GB"/>
        </a:p>
      </dgm:t>
    </dgm:pt>
    <dgm:pt modelId="{643FE8E8-4195-AC4B-AC39-FBB06C42E526}">
      <dgm:prSet/>
      <dgm:spPr/>
      <dgm:t>
        <a:bodyPr/>
        <a:lstStyle/>
        <a:p>
          <a:r>
            <a:rPr lang="en-GB" b="0" i="0"/>
            <a:t>E</a:t>
          </a:r>
          <a:r>
            <a:rPr lang="en-MK" b="0" i="0"/>
            <a:t>ditable formats to be available for other instructors</a:t>
          </a:r>
          <a:endParaRPr lang="en-MK"/>
        </a:p>
      </dgm:t>
    </dgm:pt>
    <dgm:pt modelId="{DDF5698F-16B5-264D-B181-5C03C489B3DB}" type="parTrans" cxnId="{6AA2B824-BDB1-2143-81CE-FDAAF331B8E7}">
      <dgm:prSet/>
      <dgm:spPr/>
      <dgm:t>
        <a:bodyPr/>
        <a:lstStyle/>
        <a:p>
          <a:endParaRPr lang="en-GB"/>
        </a:p>
      </dgm:t>
    </dgm:pt>
    <dgm:pt modelId="{D77B237C-E7BD-2445-B9ED-31B863AA62FF}" type="sibTrans" cxnId="{6AA2B824-BDB1-2143-81CE-FDAAF331B8E7}">
      <dgm:prSet/>
      <dgm:spPr/>
      <dgm:t>
        <a:bodyPr/>
        <a:lstStyle/>
        <a:p>
          <a:endParaRPr lang="en-GB"/>
        </a:p>
      </dgm:t>
    </dgm:pt>
    <dgm:pt modelId="{FBFD1B46-DE73-E348-87BE-D042F0566431}">
      <dgm:prSet/>
      <dgm:spPr/>
      <dgm:t>
        <a:bodyPr/>
        <a:lstStyle/>
        <a:p>
          <a:r>
            <a:rPr lang="en-MK" b="0" i="0"/>
            <a:t>Final formats for learners</a:t>
          </a:r>
          <a:endParaRPr lang="en-MK"/>
        </a:p>
      </dgm:t>
    </dgm:pt>
    <dgm:pt modelId="{38CE7DD9-7086-4D42-A2C4-5408D0A28772}" type="parTrans" cxnId="{2BC88DA6-EBCD-5E40-8245-40A19927B24C}">
      <dgm:prSet/>
      <dgm:spPr/>
      <dgm:t>
        <a:bodyPr/>
        <a:lstStyle/>
        <a:p>
          <a:endParaRPr lang="en-GB"/>
        </a:p>
      </dgm:t>
    </dgm:pt>
    <dgm:pt modelId="{541304D1-4A1A-9344-BE05-DCCF4B69E6EA}" type="sibTrans" cxnId="{2BC88DA6-EBCD-5E40-8245-40A19927B24C}">
      <dgm:prSet/>
      <dgm:spPr/>
      <dgm:t>
        <a:bodyPr/>
        <a:lstStyle/>
        <a:p>
          <a:endParaRPr lang="en-GB"/>
        </a:p>
      </dgm:t>
    </dgm:pt>
    <dgm:pt modelId="{A6142267-6512-6943-B497-EBF15037B245}">
      <dgm:prSet/>
      <dgm:spPr>
        <a:solidFill>
          <a:srgbClr val="0070C0"/>
        </a:solidFill>
      </dgm:spPr>
      <dgm:t>
        <a:bodyPr/>
        <a:lstStyle/>
        <a:p>
          <a:r>
            <a:rPr lang="en-MK" b="0" i="0"/>
            <a:t>How will both types be versioned</a:t>
          </a:r>
          <a:endParaRPr lang="en-MK"/>
        </a:p>
      </dgm:t>
    </dgm:pt>
    <dgm:pt modelId="{6D5475CF-5FA4-F947-BD3E-5FBFD2F0F149}" type="parTrans" cxnId="{E3841316-DCDF-9A46-A688-7E87D2969AAD}">
      <dgm:prSet/>
      <dgm:spPr/>
      <dgm:t>
        <a:bodyPr/>
        <a:lstStyle/>
        <a:p>
          <a:endParaRPr lang="en-GB"/>
        </a:p>
      </dgm:t>
    </dgm:pt>
    <dgm:pt modelId="{46EFE629-E8F1-004D-BB4C-58479DEECB47}" type="sibTrans" cxnId="{E3841316-DCDF-9A46-A688-7E87D2969AAD}">
      <dgm:prSet/>
      <dgm:spPr/>
      <dgm:t>
        <a:bodyPr/>
        <a:lstStyle/>
        <a:p>
          <a:endParaRPr lang="en-GB"/>
        </a:p>
      </dgm:t>
    </dgm:pt>
    <dgm:pt modelId="{3478FF72-3FB3-C14E-8C0B-4182E7361F60}">
      <dgm:prSet/>
      <dgm:spPr/>
      <dgm:t>
        <a:bodyPr/>
        <a:lstStyle/>
        <a:p>
          <a:r>
            <a:rPr lang="en-GB" b="0" i="0"/>
            <a:t>W</a:t>
          </a:r>
          <a:r>
            <a:rPr lang="en-MK" b="0" i="0"/>
            <a:t>hen publishing</a:t>
          </a:r>
          <a:endParaRPr lang="en-MK"/>
        </a:p>
      </dgm:t>
    </dgm:pt>
    <dgm:pt modelId="{1D3C7EB4-897C-4A48-A460-3B5187ADF0EF}" type="parTrans" cxnId="{82041EF8-5A77-8344-AA16-84FECF85EA42}">
      <dgm:prSet/>
      <dgm:spPr/>
      <dgm:t>
        <a:bodyPr/>
        <a:lstStyle/>
        <a:p>
          <a:endParaRPr lang="en-GB"/>
        </a:p>
      </dgm:t>
    </dgm:pt>
    <dgm:pt modelId="{B606D3E1-22E1-E046-A531-30B7592929BE}" type="sibTrans" cxnId="{82041EF8-5A77-8344-AA16-84FECF85EA42}">
      <dgm:prSet/>
      <dgm:spPr/>
      <dgm:t>
        <a:bodyPr/>
        <a:lstStyle/>
        <a:p>
          <a:endParaRPr lang="en-GB"/>
        </a:p>
      </dgm:t>
    </dgm:pt>
    <dgm:pt modelId="{C249C9F2-51AE-B94A-990D-30123E1C1B18}">
      <dgm:prSet/>
      <dgm:spPr/>
      <dgm:t>
        <a:bodyPr/>
        <a:lstStyle/>
        <a:p>
          <a:r>
            <a:rPr lang="en-MK" b="0" i="0"/>
            <a:t>While developing</a:t>
          </a:r>
          <a:endParaRPr lang="en-MK"/>
        </a:p>
      </dgm:t>
    </dgm:pt>
    <dgm:pt modelId="{70AEB15F-E25F-D345-B41D-97684CB902C9}" type="parTrans" cxnId="{C3148987-C7B6-A244-95F1-E27E1AF95724}">
      <dgm:prSet/>
      <dgm:spPr/>
      <dgm:t>
        <a:bodyPr/>
        <a:lstStyle/>
        <a:p>
          <a:endParaRPr lang="en-GB"/>
        </a:p>
      </dgm:t>
    </dgm:pt>
    <dgm:pt modelId="{8BD994FB-A21F-DB4F-BCB0-B0272F4989E3}" type="sibTrans" cxnId="{C3148987-C7B6-A244-95F1-E27E1AF95724}">
      <dgm:prSet/>
      <dgm:spPr/>
      <dgm:t>
        <a:bodyPr/>
        <a:lstStyle/>
        <a:p>
          <a:endParaRPr lang="en-GB"/>
        </a:p>
      </dgm:t>
    </dgm:pt>
    <dgm:pt modelId="{A8B8B910-54F1-064D-93BA-1FF3B7B747EF}">
      <dgm:prSet/>
      <dgm:spPr>
        <a:solidFill>
          <a:srgbClr val="0070C0"/>
        </a:solidFill>
      </dgm:spPr>
      <dgm:t>
        <a:bodyPr/>
        <a:lstStyle/>
        <a:p>
          <a:r>
            <a:rPr lang="en-MK" b="0" i="0"/>
            <a:t>Define collaboration</a:t>
          </a:r>
          <a:endParaRPr lang="en-MK"/>
        </a:p>
      </dgm:t>
    </dgm:pt>
    <dgm:pt modelId="{DA1976A4-B610-974B-B360-EC969757B505}" type="parTrans" cxnId="{1041DD46-FC2F-494C-B221-51EC2C0F07D5}">
      <dgm:prSet/>
      <dgm:spPr/>
      <dgm:t>
        <a:bodyPr/>
        <a:lstStyle/>
        <a:p>
          <a:endParaRPr lang="en-GB"/>
        </a:p>
      </dgm:t>
    </dgm:pt>
    <dgm:pt modelId="{3EB93F53-DE14-6049-A84D-8754FE2E2C86}" type="sibTrans" cxnId="{1041DD46-FC2F-494C-B221-51EC2C0F07D5}">
      <dgm:prSet/>
      <dgm:spPr/>
      <dgm:t>
        <a:bodyPr/>
        <a:lstStyle/>
        <a:p>
          <a:endParaRPr lang="en-GB"/>
        </a:p>
      </dgm:t>
    </dgm:pt>
    <dgm:pt modelId="{D3ECAD87-DF90-CA4C-82E7-0FAC9054AFE9}">
      <dgm:prSet/>
      <dgm:spPr/>
      <dgm:t>
        <a:bodyPr/>
        <a:lstStyle/>
        <a:p>
          <a:r>
            <a:rPr lang="en-GB" b="0" i="0"/>
            <a:t>I</a:t>
          </a:r>
          <a:r>
            <a:rPr lang="en-MK" b="0" i="0"/>
            <a:t>nternal during development</a:t>
          </a:r>
          <a:endParaRPr lang="en-MK"/>
        </a:p>
      </dgm:t>
    </dgm:pt>
    <dgm:pt modelId="{9EFA6EF8-3165-F14F-9B14-E2702869C9F1}" type="parTrans" cxnId="{BFDB73FA-E5D9-DA49-9D81-A72B73B15CE8}">
      <dgm:prSet/>
      <dgm:spPr/>
      <dgm:t>
        <a:bodyPr/>
        <a:lstStyle/>
        <a:p>
          <a:endParaRPr lang="en-GB"/>
        </a:p>
      </dgm:t>
    </dgm:pt>
    <dgm:pt modelId="{719C2E3D-D769-D848-8766-CF227ACB24E2}" type="sibTrans" cxnId="{BFDB73FA-E5D9-DA49-9D81-A72B73B15CE8}">
      <dgm:prSet/>
      <dgm:spPr/>
      <dgm:t>
        <a:bodyPr/>
        <a:lstStyle/>
        <a:p>
          <a:endParaRPr lang="en-GB"/>
        </a:p>
      </dgm:t>
    </dgm:pt>
    <dgm:pt modelId="{EAF3EDAB-DE8E-8442-829E-AAEA9E190E3C}">
      <dgm:prSet/>
      <dgm:spPr/>
      <dgm:t>
        <a:bodyPr/>
        <a:lstStyle/>
        <a:p>
          <a:r>
            <a:rPr lang="en-MK" b="0" i="0"/>
            <a:t>External, after publishing</a:t>
          </a:r>
          <a:endParaRPr lang="en-MK"/>
        </a:p>
      </dgm:t>
    </dgm:pt>
    <dgm:pt modelId="{08608B02-F8EB-F94A-83CF-C022F7B51EAC}" type="parTrans" cxnId="{408C61DA-CB7C-0341-90E3-D929452666AF}">
      <dgm:prSet/>
      <dgm:spPr/>
      <dgm:t>
        <a:bodyPr/>
        <a:lstStyle/>
        <a:p>
          <a:endParaRPr lang="en-GB"/>
        </a:p>
      </dgm:t>
    </dgm:pt>
    <dgm:pt modelId="{80C8568B-2EA1-0C40-8A6D-C47595961DE9}" type="sibTrans" cxnId="{408C61DA-CB7C-0341-90E3-D929452666AF}">
      <dgm:prSet/>
      <dgm:spPr/>
      <dgm:t>
        <a:bodyPr/>
        <a:lstStyle/>
        <a:p>
          <a:endParaRPr lang="en-GB"/>
        </a:p>
      </dgm:t>
    </dgm:pt>
    <dgm:pt modelId="{6B1037C2-D218-2945-973C-B4F719B97927}">
      <dgm:prSet/>
      <dgm:spPr>
        <a:solidFill>
          <a:srgbClr val="0070C0"/>
        </a:solidFill>
      </dgm:spPr>
      <dgm:t>
        <a:bodyPr/>
        <a:lstStyle/>
        <a:p>
          <a:r>
            <a:rPr lang="en-MK" b="0" i="0"/>
            <a:t>Design a suitable Instructor Kit</a:t>
          </a:r>
          <a:endParaRPr lang="en-MK"/>
        </a:p>
      </dgm:t>
    </dgm:pt>
    <dgm:pt modelId="{F5DC90A6-ACC9-014A-9932-D9062B2195B0}" type="parTrans" cxnId="{B09837AB-ED8E-844E-8504-AD5A19B6C572}">
      <dgm:prSet/>
      <dgm:spPr/>
      <dgm:t>
        <a:bodyPr/>
        <a:lstStyle/>
        <a:p>
          <a:endParaRPr lang="en-GB"/>
        </a:p>
      </dgm:t>
    </dgm:pt>
    <dgm:pt modelId="{609E2EBD-F23F-D94C-B417-5230627C2C74}" type="sibTrans" cxnId="{B09837AB-ED8E-844E-8504-AD5A19B6C572}">
      <dgm:prSet/>
      <dgm:spPr/>
      <dgm:t>
        <a:bodyPr/>
        <a:lstStyle/>
        <a:p>
          <a:endParaRPr lang="en-GB"/>
        </a:p>
      </dgm:t>
    </dgm:pt>
    <dgm:pt modelId="{4F710C5F-9A59-B24C-905D-C822627F5EED}">
      <dgm:prSet/>
      <dgm:spPr/>
      <dgm:t>
        <a:bodyPr/>
        <a:lstStyle/>
        <a:p>
          <a:r>
            <a:rPr lang="en-MK" b="0" i="0"/>
            <a:t>Make a list of missing items</a:t>
          </a:r>
          <a:endParaRPr lang="en-MK"/>
        </a:p>
      </dgm:t>
    </dgm:pt>
    <dgm:pt modelId="{465295E4-4309-364E-B17F-158FBA42A269}" type="parTrans" cxnId="{7B8D48F8-7A46-4D48-B24C-9FEDBAB33753}">
      <dgm:prSet/>
      <dgm:spPr/>
      <dgm:t>
        <a:bodyPr/>
        <a:lstStyle/>
        <a:p>
          <a:endParaRPr lang="en-GB"/>
        </a:p>
      </dgm:t>
    </dgm:pt>
    <dgm:pt modelId="{D84F4B1E-78E1-4945-A301-7F3425CC5FC3}" type="sibTrans" cxnId="{7B8D48F8-7A46-4D48-B24C-9FEDBAB33753}">
      <dgm:prSet/>
      <dgm:spPr/>
      <dgm:t>
        <a:bodyPr/>
        <a:lstStyle/>
        <a:p>
          <a:endParaRPr lang="en-GB"/>
        </a:p>
      </dgm:t>
    </dgm:pt>
    <dgm:pt modelId="{F28EB9F4-3680-4648-9D1B-D5A9EA0727D1}">
      <dgm:prSet/>
      <dgm:spPr/>
      <dgm:t>
        <a:bodyPr/>
        <a:lstStyle/>
        <a:p>
          <a:r>
            <a:rPr lang="en-US" b="0" i="0" dirty="0"/>
            <a:t>Review templates</a:t>
          </a:r>
          <a:endParaRPr lang="en-MK" dirty="0"/>
        </a:p>
      </dgm:t>
    </dgm:pt>
    <dgm:pt modelId="{C4F7A64F-FD04-0B45-B79E-C5A601A1DC0D}" type="parTrans" cxnId="{2EF0DFBA-5065-F346-9640-1FF722EEA6B3}">
      <dgm:prSet/>
      <dgm:spPr/>
      <dgm:t>
        <a:bodyPr/>
        <a:lstStyle/>
        <a:p>
          <a:endParaRPr lang="en-GB"/>
        </a:p>
      </dgm:t>
    </dgm:pt>
    <dgm:pt modelId="{4AB9DC3F-90B2-5942-958E-FD04351A8F5D}" type="sibTrans" cxnId="{2EF0DFBA-5065-F346-9640-1FF722EEA6B3}">
      <dgm:prSet/>
      <dgm:spPr/>
      <dgm:t>
        <a:bodyPr/>
        <a:lstStyle/>
        <a:p>
          <a:endParaRPr lang="en-GB"/>
        </a:p>
      </dgm:t>
    </dgm:pt>
    <dgm:pt modelId="{D162CBC5-C3A3-814B-91F9-71A70DB28EF4}" type="pres">
      <dgm:prSet presAssocID="{94B5C389-FF4A-0848-AD8D-38A4034FE78B}" presName="linear" presStyleCnt="0">
        <dgm:presLayoutVars>
          <dgm:animLvl val="lvl"/>
          <dgm:resizeHandles val="exact"/>
        </dgm:presLayoutVars>
      </dgm:prSet>
      <dgm:spPr/>
    </dgm:pt>
    <dgm:pt modelId="{A2A5541A-F37F-5F4B-B856-66E2E521AB82}" type="pres">
      <dgm:prSet presAssocID="{D3D03F50-BB5F-C842-911B-C1E4F2CBB2A2}" presName="parentText" presStyleLbl="node1" presStyleIdx="0" presStyleCnt="4">
        <dgm:presLayoutVars>
          <dgm:chMax val="0"/>
          <dgm:bulletEnabled val="1"/>
        </dgm:presLayoutVars>
      </dgm:prSet>
      <dgm:spPr/>
    </dgm:pt>
    <dgm:pt modelId="{1E6D3014-1C44-444D-A732-B758C7BF24D2}" type="pres">
      <dgm:prSet presAssocID="{D3D03F50-BB5F-C842-911B-C1E4F2CBB2A2}" presName="childText" presStyleLbl="revTx" presStyleIdx="0" presStyleCnt="4">
        <dgm:presLayoutVars>
          <dgm:bulletEnabled val="1"/>
        </dgm:presLayoutVars>
      </dgm:prSet>
      <dgm:spPr/>
    </dgm:pt>
    <dgm:pt modelId="{4B8952E6-5429-104D-88DA-83EC16B1DC28}" type="pres">
      <dgm:prSet presAssocID="{A6142267-6512-6943-B497-EBF15037B245}" presName="parentText" presStyleLbl="node1" presStyleIdx="1" presStyleCnt="4">
        <dgm:presLayoutVars>
          <dgm:chMax val="0"/>
          <dgm:bulletEnabled val="1"/>
        </dgm:presLayoutVars>
      </dgm:prSet>
      <dgm:spPr/>
    </dgm:pt>
    <dgm:pt modelId="{0D9802D4-ECE4-AC4C-AE32-D0E9F4647682}" type="pres">
      <dgm:prSet presAssocID="{A6142267-6512-6943-B497-EBF15037B245}" presName="childText" presStyleLbl="revTx" presStyleIdx="1" presStyleCnt="4">
        <dgm:presLayoutVars>
          <dgm:bulletEnabled val="1"/>
        </dgm:presLayoutVars>
      </dgm:prSet>
      <dgm:spPr/>
    </dgm:pt>
    <dgm:pt modelId="{707517DF-D675-8F4D-B31B-6A60465F559E}" type="pres">
      <dgm:prSet presAssocID="{A8B8B910-54F1-064D-93BA-1FF3B7B747EF}" presName="parentText" presStyleLbl="node1" presStyleIdx="2" presStyleCnt="4">
        <dgm:presLayoutVars>
          <dgm:chMax val="0"/>
          <dgm:bulletEnabled val="1"/>
        </dgm:presLayoutVars>
      </dgm:prSet>
      <dgm:spPr/>
    </dgm:pt>
    <dgm:pt modelId="{0B6E1901-DB71-D141-B23A-9A22C777E5D1}" type="pres">
      <dgm:prSet presAssocID="{A8B8B910-54F1-064D-93BA-1FF3B7B747EF}" presName="childText" presStyleLbl="revTx" presStyleIdx="2" presStyleCnt="4">
        <dgm:presLayoutVars>
          <dgm:bulletEnabled val="1"/>
        </dgm:presLayoutVars>
      </dgm:prSet>
      <dgm:spPr/>
    </dgm:pt>
    <dgm:pt modelId="{9B1A6622-C3F8-2F4D-8DC1-2ABD3EEBF23F}" type="pres">
      <dgm:prSet presAssocID="{6B1037C2-D218-2945-973C-B4F719B97927}" presName="parentText" presStyleLbl="node1" presStyleIdx="3" presStyleCnt="4">
        <dgm:presLayoutVars>
          <dgm:chMax val="0"/>
          <dgm:bulletEnabled val="1"/>
        </dgm:presLayoutVars>
      </dgm:prSet>
      <dgm:spPr/>
    </dgm:pt>
    <dgm:pt modelId="{9C0BE33E-00D3-B74C-8B22-71146CF19819}" type="pres">
      <dgm:prSet presAssocID="{6B1037C2-D218-2945-973C-B4F719B97927}" presName="childText" presStyleLbl="revTx" presStyleIdx="3" presStyleCnt="4">
        <dgm:presLayoutVars>
          <dgm:bulletEnabled val="1"/>
        </dgm:presLayoutVars>
      </dgm:prSet>
      <dgm:spPr/>
    </dgm:pt>
  </dgm:ptLst>
  <dgm:cxnLst>
    <dgm:cxn modelId="{5925E10F-46F9-424C-B53D-5C06281D9128}" type="presOf" srcId="{4F710C5F-9A59-B24C-905D-C822627F5EED}" destId="{9C0BE33E-00D3-B74C-8B22-71146CF19819}" srcOrd="0" destOrd="0" presId="urn:microsoft.com/office/officeart/2005/8/layout/vList2"/>
    <dgm:cxn modelId="{12527A12-D9B7-3841-AE14-3F2B2AA7BEA1}" type="presOf" srcId="{3478FF72-3FB3-C14E-8C0B-4182E7361F60}" destId="{0D9802D4-ECE4-AC4C-AE32-D0E9F4647682}" srcOrd="0" destOrd="0" presId="urn:microsoft.com/office/officeart/2005/8/layout/vList2"/>
    <dgm:cxn modelId="{E3841316-DCDF-9A46-A688-7E87D2969AAD}" srcId="{94B5C389-FF4A-0848-AD8D-38A4034FE78B}" destId="{A6142267-6512-6943-B497-EBF15037B245}" srcOrd="1" destOrd="0" parTransId="{6D5475CF-5FA4-F947-BD3E-5FBFD2F0F149}" sibTransId="{46EFE629-E8F1-004D-BB4C-58479DEECB47}"/>
    <dgm:cxn modelId="{C4B27618-6A3D-6746-A325-C0C1780192DD}" type="presOf" srcId="{C249C9F2-51AE-B94A-990D-30123E1C1B18}" destId="{0D9802D4-ECE4-AC4C-AE32-D0E9F4647682}" srcOrd="0" destOrd="1" presId="urn:microsoft.com/office/officeart/2005/8/layout/vList2"/>
    <dgm:cxn modelId="{6AA2B824-BDB1-2143-81CE-FDAAF331B8E7}" srcId="{D3D03F50-BB5F-C842-911B-C1E4F2CBB2A2}" destId="{643FE8E8-4195-AC4B-AC39-FBB06C42E526}" srcOrd="0" destOrd="0" parTransId="{DDF5698F-16B5-264D-B181-5C03C489B3DB}" sibTransId="{D77B237C-E7BD-2445-B9ED-31B863AA62FF}"/>
    <dgm:cxn modelId="{25602539-8121-C84A-8591-E8B44C4B5AE7}" type="presOf" srcId="{EAF3EDAB-DE8E-8442-829E-AAEA9E190E3C}" destId="{0B6E1901-DB71-D141-B23A-9A22C777E5D1}" srcOrd="0" destOrd="1" presId="urn:microsoft.com/office/officeart/2005/8/layout/vList2"/>
    <dgm:cxn modelId="{0BFBDE3C-C2CD-AA40-80D0-8B67FBB88F79}" type="presOf" srcId="{94B5C389-FF4A-0848-AD8D-38A4034FE78B}" destId="{D162CBC5-C3A3-814B-91F9-71A70DB28EF4}" srcOrd="0" destOrd="0" presId="urn:microsoft.com/office/officeart/2005/8/layout/vList2"/>
    <dgm:cxn modelId="{1041DD46-FC2F-494C-B221-51EC2C0F07D5}" srcId="{94B5C389-FF4A-0848-AD8D-38A4034FE78B}" destId="{A8B8B910-54F1-064D-93BA-1FF3B7B747EF}" srcOrd="2" destOrd="0" parTransId="{DA1976A4-B610-974B-B360-EC969757B505}" sibTransId="{3EB93F53-DE14-6049-A84D-8754FE2E2C86}"/>
    <dgm:cxn modelId="{24F62A48-8FC8-1B41-B226-297F84736CAB}" type="presOf" srcId="{6B1037C2-D218-2945-973C-B4F719B97927}" destId="{9B1A6622-C3F8-2F4D-8DC1-2ABD3EEBF23F}" srcOrd="0" destOrd="0" presId="urn:microsoft.com/office/officeart/2005/8/layout/vList2"/>
    <dgm:cxn modelId="{28592C4F-6DD0-9B4D-A1EB-B686906EF875}" type="presOf" srcId="{F28EB9F4-3680-4648-9D1B-D5A9EA0727D1}" destId="{9C0BE33E-00D3-B74C-8B22-71146CF19819}" srcOrd="0" destOrd="1" presId="urn:microsoft.com/office/officeart/2005/8/layout/vList2"/>
    <dgm:cxn modelId="{36CB2D65-579E-054F-AB77-34033FB9B62D}" srcId="{94B5C389-FF4A-0848-AD8D-38A4034FE78B}" destId="{D3D03F50-BB5F-C842-911B-C1E4F2CBB2A2}" srcOrd="0" destOrd="0" parTransId="{571D44A2-9CCF-7442-BB4C-B7150702BCF8}" sibTransId="{91098BA7-9CBF-B549-8546-C55939F041AF}"/>
    <dgm:cxn modelId="{3DF0A265-3BED-9741-9C90-985D1A34442D}" type="presOf" srcId="{D3ECAD87-DF90-CA4C-82E7-0FAC9054AFE9}" destId="{0B6E1901-DB71-D141-B23A-9A22C777E5D1}" srcOrd="0" destOrd="0" presId="urn:microsoft.com/office/officeart/2005/8/layout/vList2"/>
    <dgm:cxn modelId="{C3148987-C7B6-A244-95F1-E27E1AF95724}" srcId="{A6142267-6512-6943-B497-EBF15037B245}" destId="{C249C9F2-51AE-B94A-990D-30123E1C1B18}" srcOrd="1" destOrd="0" parTransId="{70AEB15F-E25F-D345-B41D-97684CB902C9}" sibTransId="{8BD994FB-A21F-DB4F-BCB0-B0272F4989E3}"/>
    <dgm:cxn modelId="{66BEFB91-424C-6D42-929A-FA560997FFED}" type="presOf" srcId="{A6142267-6512-6943-B497-EBF15037B245}" destId="{4B8952E6-5429-104D-88DA-83EC16B1DC28}" srcOrd="0" destOrd="0" presId="urn:microsoft.com/office/officeart/2005/8/layout/vList2"/>
    <dgm:cxn modelId="{2BC88DA6-EBCD-5E40-8245-40A19927B24C}" srcId="{D3D03F50-BB5F-C842-911B-C1E4F2CBB2A2}" destId="{FBFD1B46-DE73-E348-87BE-D042F0566431}" srcOrd="1" destOrd="0" parTransId="{38CE7DD9-7086-4D42-A2C4-5408D0A28772}" sibTransId="{541304D1-4A1A-9344-BE05-DCCF4B69E6EA}"/>
    <dgm:cxn modelId="{B09837AB-ED8E-844E-8504-AD5A19B6C572}" srcId="{94B5C389-FF4A-0848-AD8D-38A4034FE78B}" destId="{6B1037C2-D218-2945-973C-B4F719B97927}" srcOrd="3" destOrd="0" parTransId="{F5DC90A6-ACC9-014A-9932-D9062B2195B0}" sibTransId="{609E2EBD-F23F-D94C-B417-5230627C2C74}"/>
    <dgm:cxn modelId="{2EF0DFBA-5065-F346-9640-1FF722EEA6B3}" srcId="{6B1037C2-D218-2945-973C-B4F719B97927}" destId="{F28EB9F4-3680-4648-9D1B-D5A9EA0727D1}" srcOrd="1" destOrd="0" parTransId="{C4F7A64F-FD04-0B45-B79E-C5A601A1DC0D}" sibTransId="{4AB9DC3F-90B2-5942-958E-FD04351A8F5D}"/>
    <dgm:cxn modelId="{408C61DA-CB7C-0341-90E3-D929452666AF}" srcId="{A8B8B910-54F1-064D-93BA-1FF3B7B747EF}" destId="{EAF3EDAB-DE8E-8442-829E-AAEA9E190E3C}" srcOrd="1" destOrd="0" parTransId="{08608B02-F8EB-F94A-83CF-C022F7B51EAC}" sibTransId="{80C8568B-2EA1-0C40-8A6D-C47595961DE9}"/>
    <dgm:cxn modelId="{663C02DC-5632-7046-8705-A4864285F3A7}" type="presOf" srcId="{D3D03F50-BB5F-C842-911B-C1E4F2CBB2A2}" destId="{A2A5541A-F37F-5F4B-B856-66E2E521AB82}" srcOrd="0" destOrd="0" presId="urn:microsoft.com/office/officeart/2005/8/layout/vList2"/>
    <dgm:cxn modelId="{07D72FDD-8768-4749-9588-A1E52726FF6C}" type="presOf" srcId="{FBFD1B46-DE73-E348-87BE-D042F0566431}" destId="{1E6D3014-1C44-444D-A732-B758C7BF24D2}" srcOrd="0" destOrd="1" presId="urn:microsoft.com/office/officeart/2005/8/layout/vList2"/>
    <dgm:cxn modelId="{17EEEFE5-0447-8A41-A7FC-2D3126687EA3}" type="presOf" srcId="{A8B8B910-54F1-064D-93BA-1FF3B7B747EF}" destId="{707517DF-D675-8F4D-B31B-6A60465F559E}" srcOrd="0" destOrd="0" presId="urn:microsoft.com/office/officeart/2005/8/layout/vList2"/>
    <dgm:cxn modelId="{82041EF8-5A77-8344-AA16-84FECF85EA42}" srcId="{A6142267-6512-6943-B497-EBF15037B245}" destId="{3478FF72-3FB3-C14E-8C0B-4182E7361F60}" srcOrd="0" destOrd="0" parTransId="{1D3C7EB4-897C-4A48-A460-3B5187ADF0EF}" sibTransId="{B606D3E1-22E1-E046-A531-30B7592929BE}"/>
    <dgm:cxn modelId="{7B8D48F8-7A46-4D48-B24C-9FEDBAB33753}" srcId="{6B1037C2-D218-2945-973C-B4F719B97927}" destId="{4F710C5F-9A59-B24C-905D-C822627F5EED}" srcOrd="0" destOrd="0" parTransId="{465295E4-4309-364E-B17F-158FBA42A269}" sibTransId="{D84F4B1E-78E1-4945-A301-7F3425CC5FC3}"/>
    <dgm:cxn modelId="{BFDB73FA-E5D9-DA49-9D81-A72B73B15CE8}" srcId="{A8B8B910-54F1-064D-93BA-1FF3B7B747EF}" destId="{D3ECAD87-DF90-CA4C-82E7-0FAC9054AFE9}" srcOrd="0" destOrd="0" parTransId="{9EFA6EF8-3165-F14F-9B14-E2702869C9F1}" sibTransId="{719C2E3D-D769-D848-8766-CF227ACB24E2}"/>
    <dgm:cxn modelId="{578426FD-3775-7043-A470-4F88B2F37EBA}" type="presOf" srcId="{643FE8E8-4195-AC4B-AC39-FBB06C42E526}" destId="{1E6D3014-1C44-444D-A732-B758C7BF24D2}" srcOrd="0" destOrd="0" presId="urn:microsoft.com/office/officeart/2005/8/layout/vList2"/>
    <dgm:cxn modelId="{7D909FFC-5B3C-CB44-B8CC-DCA1023EDBBB}" type="presParOf" srcId="{D162CBC5-C3A3-814B-91F9-71A70DB28EF4}" destId="{A2A5541A-F37F-5F4B-B856-66E2E521AB82}" srcOrd="0" destOrd="0" presId="urn:microsoft.com/office/officeart/2005/8/layout/vList2"/>
    <dgm:cxn modelId="{E90D633A-95E9-3B43-AB81-3A42197CB2ED}" type="presParOf" srcId="{D162CBC5-C3A3-814B-91F9-71A70DB28EF4}" destId="{1E6D3014-1C44-444D-A732-B758C7BF24D2}" srcOrd="1" destOrd="0" presId="urn:microsoft.com/office/officeart/2005/8/layout/vList2"/>
    <dgm:cxn modelId="{38D15C7F-A356-174F-80A9-D232B8104007}" type="presParOf" srcId="{D162CBC5-C3A3-814B-91F9-71A70DB28EF4}" destId="{4B8952E6-5429-104D-88DA-83EC16B1DC28}" srcOrd="2" destOrd="0" presId="urn:microsoft.com/office/officeart/2005/8/layout/vList2"/>
    <dgm:cxn modelId="{31700A8F-8065-E647-A501-98EE8BA00BDF}" type="presParOf" srcId="{D162CBC5-C3A3-814B-91F9-71A70DB28EF4}" destId="{0D9802D4-ECE4-AC4C-AE32-D0E9F4647682}" srcOrd="3" destOrd="0" presId="urn:microsoft.com/office/officeart/2005/8/layout/vList2"/>
    <dgm:cxn modelId="{8B4219F1-C5CA-0F43-8B42-FE0DB15AE92F}" type="presParOf" srcId="{D162CBC5-C3A3-814B-91F9-71A70DB28EF4}" destId="{707517DF-D675-8F4D-B31B-6A60465F559E}" srcOrd="4" destOrd="0" presId="urn:microsoft.com/office/officeart/2005/8/layout/vList2"/>
    <dgm:cxn modelId="{A155701A-B5E1-AF44-AA91-4DD47094C182}" type="presParOf" srcId="{D162CBC5-C3A3-814B-91F9-71A70DB28EF4}" destId="{0B6E1901-DB71-D141-B23A-9A22C777E5D1}" srcOrd="5" destOrd="0" presId="urn:microsoft.com/office/officeart/2005/8/layout/vList2"/>
    <dgm:cxn modelId="{BC9CA320-3B18-7644-B5B9-EC26E99D666F}" type="presParOf" srcId="{D162CBC5-C3A3-814B-91F9-71A70DB28EF4}" destId="{9B1A6622-C3F8-2F4D-8DC1-2ABD3EEBF23F}" srcOrd="6" destOrd="0" presId="urn:microsoft.com/office/officeart/2005/8/layout/vList2"/>
    <dgm:cxn modelId="{A27DCCB4-F4C9-D844-A1F1-5D560D442913}" type="presParOf" srcId="{D162CBC5-C3A3-814B-91F9-71A70DB28EF4}" destId="{9C0BE33E-00D3-B74C-8B22-71146CF1981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688762-CB58-074D-A9B6-A5326DACD5D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GB"/>
        </a:p>
      </dgm:t>
    </dgm:pt>
    <dgm:pt modelId="{35BF3999-4375-FF45-91B0-3256CD59BC80}">
      <dgm:prSet phldrT="[Text]"/>
      <dgm:spPr>
        <a:solidFill>
          <a:srgbClr val="0070C0"/>
        </a:solidFill>
      </dgm:spPr>
      <dgm:t>
        <a:bodyPr/>
        <a:lstStyle/>
        <a:p>
          <a:pPr>
            <a:buFont typeface="Arial" panose="020B0604020202020204" pitchFamily="34" charset="0"/>
            <a:buChar char="•"/>
          </a:pPr>
          <a:r>
            <a:rPr lang="en-GB" b="0" i="0" u="none" dirty="0">
              <a:solidFill>
                <a:schemeClr val="bg1"/>
              </a:solidFill>
            </a:rPr>
            <a:t>learning unit plan</a:t>
          </a:r>
          <a:endParaRPr lang="en-GB" dirty="0">
            <a:solidFill>
              <a:schemeClr val="bg1"/>
            </a:solidFill>
          </a:endParaRPr>
        </a:p>
      </dgm:t>
    </dgm:pt>
    <dgm:pt modelId="{D143D51F-01D0-A443-89AF-2408831EF4E3}" type="parTrans" cxnId="{4B4F4F49-7385-CE40-8EDA-3266FC4EB9F3}">
      <dgm:prSet/>
      <dgm:spPr/>
      <dgm:t>
        <a:bodyPr/>
        <a:lstStyle/>
        <a:p>
          <a:endParaRPr lang="en-GB"/>
        </a:p>
      </dgm:t>
    </dgm:pt>
    <dgm:pt modelId="{5C36AD74-30F9-A943-8F7D-0132215A28FD}" type="sibTrans" cxnId="{4B4F4F49-7385-CE40-8EDA-3266FC4EB9F3}">
      <dgm:prSet/>
      <dgm:spPr/>
      <dgm:t>
        <a:bodyPr/>
        <a:lstStyle/>
        <a:p>
          <a:endParaRPr lang="en-GB"/>
        </a:p>
      </dgm:t>
    </dgm:pt>
    <dgm:pt modelId="{77D09680-F28E-8747-907C-CABCE0C90AF0}">
      <dgm:prSet/>
      <dgm:spPr>
        <a:solidFill>
          <a:srgbClr val="FF9300"/>
        </a:solidFill>
      </dgm:spPr>
      <dgm:t>
        <a:bodyPr/>
        <a:lstStyle/>
        <a:p>
          <a:pPr>
            <a:buFont typeface="Arial" panose="020B0604020202020204" pitchFamily="34" charset="0"/>
            <a:buChar char="•"/>
          </a:pPr>
          <a:r>
            <a:rPr lang="en-GB" b="0" i="0" u="none" dirty="0">
              <a:solidFill>
                <a:schemeClr val="tx1"/>
              </a:solidFill>
            </a:rPr>
            <a:t>activity details</a:t>
          </a:r>
        </a:p>
      </dgm:t>
    </dgm:pt>
    <dgm:pt modelId="{5A9B7C18-51A1-2448-BF9E-8EFC509A403A}" type="parTrans" cxnId="{7C5C1150-0B87-0941-AC5F-D923B86FAE42}">
      <dgm:prSet/>
      <dgm:spPr/>
      <dgm:t>
        <a:bodyPr/>
        <a:lstStyle/>
        <a:p>
          <a:endParaRPr lang="en-GB"/>
        </a:p>
      </dgm:t>
    </dgm:pt>
    <dgm:pt modelId="{AC0FD55C-87B8-0246-8F7E-FD1A66393D3B}" type="sibTrans" cxnId="{7C5C1150-0B87-0941-AC5F-D923B86FAE42}">
      <dgm:prSet/>
      <dgm:spPr/>
      <dgm:t>
        <a:bodyPr/>
        <a:lstStyle/>
        <a:p>
          <a:endParaRPr lang="en-GB"/>
        </a:p>
      </dgm:t>
    </dgm:pt>
    <dgm:pt modelId="{B7877B4B-4B9D-994F-BA82-8DB78BA93096}">
      <dgm:prSet/>
      <dgm:spPr>
        <a:solidFill>
          <a:srgbClr val="92D050"/>
        </a:solidFill>
      </dgm:spPr>
      <dgm:t>
        <a:bodyPr/>
        <a:lstStyle/>
        <a:p>
          <a:pPr>
            <a:buFont typeface="Arial" panose="020B0604020202020204" pitchFamily="34" charset="0"/>
            <a:buChar char="•"/>
          </a:pPr>
          <a:r>
            <a:rPr lang="en-GB" b="0" i="0" u="none" dirty="0">
              <a:solidFill>
                <a:schemeClr val="tx1"/>
              </a:solidFill>
            </a:rPr>
            <a:t>assessment</a:t>
          </a:r>
        </a:p>
      </dgm:t>
    </dgm:pt>
    <dgm:pt modelId="{CEB00461-4209-0044-8616-B9F9E3065E3F}" type="parTrans" cxnId="{BFD9EA8F-C5A3-0A41-8137-02352B7AE84D}">
      <dgm:prSet/>
      <dgm:spPr/>
      <dgm:t>
        <a:bodyPr/>
        <a:lstStyle/>
        <a:p>
          <a:endParaRPr lang="en-GB"/>
        </a:p>
      </dgm:t>
    </dgm:pt>
    <dgm:pt modelId="{943187A0-0832-D244-A6ED-893BC7F2E0D8}" type="sibTrans" cxnId="{BFD9EA8F-C5A3-0A41-8137-02352B7AE84D}">
      <dgm:prSet/>
      <dgm:spPr/>
      <dgm:t>
        <a:bodyPr/>
        <a:lstStyle/>
        <a:p>
          <a:endParaRPr lang="en-GB"/>
        </a:p>
      </dgm:t>
    </dgm:pt>
    <dgm:pt modelId="{4A34A2A0-F656-4344-9C88-EBD6D4F7E78F}">
      <dgm:prSet/>
      <dgm:spPr>
        <a:solidFill>
          <a:srgbClr val="FF40FF"/>
        </a:solidFill>
      </dgm:spPr>
      <dgm:t>
        <a:bodyPr/>
        <a:lstStyle/>
        <a:p>
          <a:pPr>
            <a:buFont typeface="Arial" panose="020B0604020202020204" pitchFamily="34" charset="0"/>
            <a:buChar char="•"/>
          </a:pPr>
          <a:r>
            <a:rPr lang="en-GB" b="0" i="0" u="none" dirty="0">
              <a:solidFill>
                <a:schemeClr val="bg2">
                  <a:lumMod val="10000"/>
                </a:schemeClr>
              </a:solidFill>
            </a:rPr>
            <a:t>facilitation guide</a:t>
          </a:r>
        </a:p>
      </dgm:t>
    </dgm:pt>
    <dgm:pt modelId="{108BA9D8-77E3-A245-9A33-E8F4EE86B9AF}" type="parTrans" cxnId="{A1524229-3A4E-374B-9FAB-C510B3C50947}">
      <dgm:prSet/>
      <dgm:spPr/>
      <dgm:t>
        <a:bodyPr/>
        <a:lstStyle/>
        <a:p>
          <a:endParaRPr lang="en-GB"/>
        </a:p>
      </dgm:t>
    </dgm:pt>
    <dgm:pt modelId="{92BFF880-F7FA-A74C-B1B9-6E47517A23AB}" type="sibTrans" cxnId="{A1524229-3A4E-374B-9FAB-C510B3C50947}">
      <dgm:prSet/>
      <dgm:spPr/>
      <dgm:t>
        <a:bodyPr/>
        <a:lstStyle/>
        <a:p>
          <a:endParaRPr lang="en-GB"/>
        </a:p>
      </dgm:t>
    </dgm:pt>
    <dgm:pt modelId="{C92354B3-254D-0948-BEAE-6A4911AF3945}">
      <dgm:prSet/>
      <dgm:spPr>
        <a:solidFill>
          <a:srgbClr val="0070C0"/>
        </a:solidFill>
      </dgm:spPr>
      <dgm:t>
        <a:bodyPr/>
        <a:lstStyle/>
        <a:p>
          <a:pPr>
            <a:buFont typeface="Arial" panose="020B0604020202020204" pitchFamily="34" charset="0"/>
            <a:buChar char="•"/>
          </a:pPr>
          <a:r>
            <a:rPr lang="en-GB" b="0" i="0" u="none" dirty="0">
              <a:solidFill>
                <a:schemeClr val="bg1"/>
              </a:solidFill>
            </a:rPr>
            <a:t>feedback questions</a:t>
          </a:r>
        </a:p>
      </dgm:t>
    </dgm:pt>
    <dgm:pt modelId="{056D09AA-78FE-D645-9816-C947C5663273}" type="parTrans" cxnId="{3BDFE18D-FE30-384A-BBC4-E41331E55C15}">
      <dgm:prSet/>
      <dgm:spPr/>
      <dgm:t>
        <a:bodyPr/>
        <a:lstStyle/>
        <a:p>
          <a:endParaRPr lang="en-GB"/>
        </a:p>
      </dgm:t>
    </dgm:pt>
    <dgm:pt modelId="{7DCFAA4C-554B-5549-B115-EEA7C5964211}" type="sibTrans" cxnId="{3BDFE18D-FE30-384A-BBC4-E41331E55C15}">
      <dgm:prSet/>
      <dgm:spPr/>
      <dgm:t>
        <a:bodyPr/>
        <a:lstStyle/>
        <a:p>
          <a:endParaRPr lang="en-GB"/>
        </a:p>
      </dgm:t>
    </dgm:pt>
    <dgm:pt modelId="{F31448E1-150C-CC44-B874-74C9639370B4}" type="pres">
      <dgm:prSet presAssocID="{01688762-CB58-074D-A9B6-A5326DACD5D5}" presName="diagram" presStyleCnt="0">
        <dgm:presLayoutVars>
          <dgm:dir/>
          <dgm:resizeHandles val="exact"/>
        </dgm:presLayoutVars>
      </dgm:prSet>
      <dgm:spPr/>
    </dgm:pt>
    <dgm:pt modelId="{841BB6D3-01D6-0E4F-BEC5-7EDD4FE4EB1A}" type="pres">
      <dgm:prSet presAssocID="{35BF3999-4375-FF45-91B0-3256CD59BC80}" presName="node" presStyleLbl="node1" presStyleIdx="0" presStyleCnt="5">
        <dgm:presLayoutVars>
          <dgm:bulletEnabled val="1"/>
        </dgm:presLayoutVars>
      </dgm:prSet>
      <dgm:spPr/>
    </dgm:pt>
    <dgm:pt modelId="{BA8D0E22-4107-DE45-9418-E4CA25B5F586}" type="pres">
      <dgm:prSet presAssocID="{5C36AD74-30F9-A943-8F7D-0132215A28FD}" presName="sibTrans" presStyleCnt="0"/>
      <dgm:spPr/>
    </dgm:pt>
    <dgm:pt modelId="{BD9101BE-8CE5-AB47-94C8-52AA52FDF152}" type="pres">
      <dgm:prSet presAssocID="{77D09680-F28E-8747-907C-CABCE0C90AF0}" presName="node" presStyleLbl="node1" presStyleIdx="1" presStyleCnt="5">
        <dgm:presLayoutVars>
          <dgm:bulletEnabled val="1"/>
        </dgm:presLayoutVars>
      </dgm:prSet>
      <dgm:spPr/>
    </dgm:pt>
    <dgm:pt modelId="{731F1708-7306-414F-92D2-5116E7412016}" type="pres">
      <dgm:prSet presAssocID="{AC0FD55C-87B8-0246-8F7E-FD1A66393D3B}" presName="sibTrans" presStyleCnt="0"/>
      <dgm:spPr/>
    </dgm:pt>
    <dgm:pt modelId="{F6665A2B-8F8A-F64A-8490-8335846BC1B6}" type="pres">
      <dgm:prSet presAssocID="{B7877B4B-4B9D-994F-BA82-8DB78BA93096}" presName="node" presStyleLbl="node1" presStyleIdx="2" presStyleCnt="5">
        <dgm:presLayoutVars>
          <dgm:bulletEnabled val="1"/>
        </dgm:presLayoutVars>
      </dgm:prSet>
      <dgm:spPr/>
    </dgm:pt>
    <dgm:pt modelId="{D32CFE05-4F81-F84A-8B1E-B561B8F20DC4}" type="pres">
      <dgm:prSet presAssocID="{943187A0-0832-D244-A6ED-893BC7F2E0D8}" presName="sibTrans" presStyleCnt="0"/>
      <dgm:spPr/>
    </dgm:pt>
    <dgm:pt modelId="{7E19C720-55C1-1D40-9F7B-3CC539C3592D}" type="pres">
      <dgm:prSet presAssocID="{4A34A2A0-F656-4344-9C88-EBD6D4F7E78F}" presName="node" presStyleLbl="node1" presStyleIdx="3" presStyleCnt="5">
        <dgm:presLayoutVars>
          <dgm:bulletEnabled val="1"/>
        </dgm:presLayoutVars>
      </dgm:prSet>
      <dgm:spPr/>
    </dgm:pt>
    <dgm:pt modelId="{F06775D7-656E-1E45-9DDF-A35E6CDEC45F}" type="pres">
      <dgm:prSet presAssocID="{92BFF880-F7FA-A74C-B1B9-6E47517A23AB}" presName="sibTrans" presStyleCnt="0"/>
      <dgm:spPr/>
    </dgm:pt>
    <dgm:pt modelId="{7D9E1005-0206-9444-AD14-3C720608735C}" type="pres">
      <dgm:prSet presAssocID="{C92354B3-254D-0948-BEAE-6A4911AF3945}" presName="node" presStyleLbl="node1" presStyleIdx="4" presStyleCnt="5">
        <dgm:presLayoutVars>
          <dgm:bulletEnabled val="1"/>
        </dgm:presLayoutVars>
      </dgm:prSet>
      <dgm:spPr/>
    </dgm:pt>
  </dgm:ptLst>
  <dgm:cxnLst>
    <dgm:cxn modelId="{836FB008-223E-D144-ADF9-2B2A8B9BE89B}" type="presOf" srcId="{77D09680-F28E-8747-907C-CABCE0C90AF0}" destId="{BD9101BE-8CE5-AB47-94C8-52AA52FDF152}" srcOrd="0" destOrd="0" presId="urn:microsoft.com/office/officeart/2005/8/layout/default"/>
    <dgm:cxn modelId="{A1524229-3A4E-374B-9FAB-C510B3C50947}" srcId="{01688762-CB58-074D-A9B6-A5326DACD5D5}" destId="{4A34A2A0-F656-4344-9C88-EBD6D4F7E78F}" srcOrd="3" destOrd="0" parTransId="{108BA9D8-77E3-A245-9A33-E8F4EE86B9AF}" sibTransId="{92BFF880-F7FA-A74C-B1B9-6E47517A23AB}"/>
    <dgm:cxn modelId="{4B4F4F49-7385-CE40-8EDA-3266FC4EB9F3}" srcId="{01688762-CB58-074D-A9B6-A5326DACD5D5}" destId="{35BF3999-4375-FF45-91B0-3256CD59BC80}" srcOrd="0" destOrd="0" parTransId="{D143D51F-01D0-A443-89AF-2408831EF4E3}" sibTransId="{5C36AD74-30F9-A943-8F7D-0132215A28FD}"/>
    <dgm:cxn modelId="{7C5C1150-0B87-0941-AC5F-D923B86FAE42}" srcId="{01688762-CB58-074D-A9B6-A5326DACD5D5}" destId="{77D09680-F28E-8747-907C-CABCE0C90AF0}" srcOrd="1" destOrd="0" parTransId="{5A9B7C18-51A1-2448-BF9E-8EFC509A403A}" sibTransId="{AC0FD55C-87B8-0246-8F7E-FD1A66393D3B}"/>
    <dgm:cxn modelId="{29C9DB86-B6B1-BA46-8BC2-B10796BFB50F}" type="presOf" srcId="{C92354B3-254D-0948-BEAE-6A4911AF3945}" destId="{7D9E1005-0206-9444-AD14-3C720608735C}" srcOrd="0" destOrd="0" presId="urn:microsoft.com/office/officeart/2005/8/layout/default"/>
    <dgm:cxn modelId="{3BDFE18D-FE30-384A-BBC4-E41331E55C15}" srcId="{01688762-CB58-074D-A9B6-A5326DACD5D5}" destId="{C92354B3-254D-0948-BEAE-6A4911AF3945}" srcOrd="4" destOrd="0" parTransId="{056D09AA-78FE-D645-9816-C947C5663273}" sibTransId="{7DCFAA4C-554B-5549-B115-EEA7C5964211}"/>
    <dgm:cxn modelId="{BFD9EA8F-C5A3-0A41-8137-02352B7AE84D}" srcId="{01688762-CB58-074D-A9B6-A5326DACD5D5}" destId="{B7877B4B-4B9D-994F-BA82-8DB78BA93096}" srcOrd="2" destOrd="0" parTransId="{CEB00461-4209-0044-8616-B9F9E3065E3F}" sibTransId="{943187A0-0832-D244-A6ED-893BC7F2E0D8}"/>
    <dgm:cxn modelId="{7722F3A0-8E44-6B4B-BBBD-1E5510CDB1FF}" type="presOf" srcId="{01688762-CB58-074D-A9B6-A5326DACD5D5}" destId="{F31448E1-150C-CC44-B874-74C9639370B4}" srcOrd="0" destOrd="0" presId="urn:microsoft.com/office/officeart/2005/8/layout/default"/>
    <dgm:cxn modelId="{1403C9AD-3FE8-9647-ADDB-46E7E6E3A935}" type="presOf" srcId="{B7877B4B-4B9D-994F-BA82-8DB78BA93096}" destId="{F6665A2B-8F8A-F64A-8490-8335846BC1B6}" srcOrd="0" destOrd="0" presId="urn:microsoft.com/office/officeart/2005/8/layout/default"/>
    <dgm:cxn modelId="{B5940AD7-8028-5944-96D2-727ED84FA815}" type="presOf" srcId="{4A34A2A0-F656-4344-9C88-EBD6D4F7E78F}" destId="{7E19C720-55C1-1D40-9F7B-3CC539C3592D}" srcOrd="0" destOrd="0" presId="urn:microsoft.com/office/officeart/2005/8/layout/default"/>
    <dgm:cxn modelId="{89962EEE-11EC-4C46-9C42-2122768A2F54}" type="presOf" srcId="{35BF3999-4375-FF45-91B0-3256CD59BC80}" destId="{841BB6D3-01D6-0E4F-BEC5-7EDD4FE4EB1A}" srcOrd="0" destOrd="0" presId="urn:microsoft.com/office/officeart/2005/8/layout/default"/>
    <dgm:cxn modelId="{3EB4628A-2E9C-6541-8A04-227EE8772279}" type="presParOf" srcId="{F31448E1-150C-CC44-B874-74C9639370B4}" destId="{841BB6D3-01D6-0E4F-BEC5-7EDD4FE4EB1A}" srcOrd="0" destOrd="0" presId="urn:microsoft.com/office/officeart/2005/8/layout/default"/>
    <dgm:cxn modelId="{2EACE571-630D-C74E-A169-75A79E8660CB}" type="presParOf" srcId="{F31448E1-150C-CC44-B874-74C9639370B4}" destId="{BA8D0E22-4107-DE45-9418-E4CA25B5F586}" srcOrd="1" destOrd="0" presId="urn:microsoft.com/office/officeart/2005/8/layout/default"/>
    <dgm:cxn modelId="{0C021199-F06F-2743-9F48-C9B454A2F547}" type="presParOf" srcId="{F31448E1-150C-CC44-B874-74C9639370B4}" destId="{BD9101BE-8CE5-AB47-94C8-52AA52FDF152}" srcOrd="2" destOrd="0" presId="urn:microsoft.com/office/officeart/2005/8/layout/default"/>
    <dgm:cxn modelId="{D2710127-7445-1746-BD67-9A7A19EAFC96}" type="presParOf" srcId="{F31448E1-150C-CC44-B874-74C9639370B4}" destId="{731F1708-7306-414F-92D2-5116E7412016}" srcOrd="3" destOrd="0" presId="urn:microsoft.com/office/officeart/2005/8/layout/default"/>
    <dgm:cxn modelId="{5CC60720-A837-6048-8DD6-B01E1C30A3B0}" type="presParOf" srcId="{F31448E1-150C-CC44-B874-74C9639370B4}" destId="{F6665A2B-8F8A-F64A-8490-8335846BC1B6}" srcOrd="4" destOrd="0" presId="urn:microsoft.com/office/officeart/2005/8/layout/default"/>
    <dgm:cxn modelId="{CE433B26-DEF3-464A-BABF-4A6E858AE796}" type="presParOf" srcId="{F31448E1-150C-CC44-B874-74C9639370B4}" destId="{D32CFE05-4F81-F84A-8B1E-B561B8F20DC4}" srcOrd="5" destOrd="0" presId="urn:microsoft.com/office/officeart/2005/8/layout/default"/>
    <dgm:cxn modelId="{B7998AB3-A5AD-D342-9245-607928DC4D1A}" type="presParOf" srcId="{F31448E1-150C-CC44-B874-74C9639370B4}" destId="{7E19C720-55C1-1D40-9F7B-3CC539C3592D}" srcOrd="6" destOrd="0" presId="urn:microsoft.com/office/officeart/2005/8/layout/default"/>
    <dgm:cxn modelId="{36FC4947-A770-1D48-81F6-30886A7C3F8F}" type="presParOf" srcId="{F31448E1-150C-CC44-B874-74C9639370B4}" destId="{F06775D7-656E-1E45-9DDF-A35E6CDEC45F}" srcOrd="7" destOrd="0" presId="urn:microsoft.com/office/officeart/2005/8/layout/default"/>
    <dgm:cxn modelId="{9BA13AFA-6D68-074F-AC9A-9AE6245D1820}" type="presParOf" srcId="{F31448E1-150C-CC44-B874-74C9639370B4}" destId="{7D9E1005-0206-9444-AD14-3C720608735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D50231-8E50-F245-B321-D0EDD9F8E61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06900192-41E5-8C48-8132-54EAD7F5D222}">
      <dgm:prSet custT="1"/>
      <dgm:spPr>
        <a:solidFill>
          <a:srgbClr val="0070C0"/>
        </a:solidFill>
      </dgm:spPr>
      <dgm:t>
        <a:bodyPr/>
        <a:lstStyle/>
        <a:p>
          <a:r>
            <a:rPr lang="en-GB" sz="2000" b="0" i="0" dirty="0"/>
            <a:t>QA check</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79A55E5A-3407-4C48-98C0-9A4A66576AAD}" type="parTrans" cxnId="{C2915198-CB37-844C-B05B-5FCAB288066E}">
      <dgm:prSet/>
      <dgm:spPr/>
      <dgm:t>
        <a:bodyPr/>
        <a:lstStyle/>
        <a:p>
          <a:endParaRPr lang="en-GB" sz="1800"/>
        </a:p>
      </dgm:t>
    </dgm:pt>
    <dgm:pt modelId="{478DCD4D-63ED-9C4D-B071-CB2D2EF7ADA2}" type="sibTrans" cxnId="{C2915198-CB37-844C-B05B-5FCAB288066E}">
      <dgm:prSet/>
      <dgm:spPr/>
      <dgm:t>
        <a:bodyPr/>
        <a:lstStyle/>
        <a:p>
          <a:endParaRPr lang="en-GB" sz="1800"/>
        </a:p>
      </dgm:t>
    </dgm:pt>
    <dgm:pt modelId="{3976A513-7592-CD48-AA23-B01C18DE78DF}">
      <dgm:prSet custT="1"/>
      <dgm:spPr>
        <a:solidFill>
          <a:srgbClr val="0070C0"/>
        </a:solidFill>
      </dgm:spPr>
      <dgm:t>
        <a:bodyPr/>
        <a:lstStyle/>
        <a:p>
          <a:r>
            <a:rPr lang="en-GB" sz="2000" b="0" i="0" dirty="0"/>
            <a:t>L</a:t>
          </a:r>
          <a:r>
            <a:rPr lang="en-MK" sz="2000" b="0" i="0" dirty="0"/>
            <a:t>earning objectives</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E9AF9E2D-E6CB-6046-99C8-471A7A971B1F}" type="parTrans" cxnId="{8EE01F65-42BB-3344-913E-259E95EDA530}">
      <dgm:prSet/>
      <dgm:spPr/>
      <dgm:t>
        <a:bodyPr/>
        <a:lstStyle/>
        <a:p>
          <a:endParaRPr lang="en-GB" sz="1800"/>
        </a:p>
      </dgm:t>
    </dgm:pt>
    <dgm:pt modelId="{3E185992-DD7C-7B41-BED7-7ED00E526B48}" type="sibTrans" cxnId="{8EE01F65-42BB-3344-913E-259E95EDA530}">
      <dgm:prSet/>
      <dgm:spPr/>
      <dgm:t>
        <a:bodyPr/>
        <a:lstStyle/>
        <a:p>
          <a:endParaRPr lang="en-GB" sz="1800"/>
        </a:p>
      </dgm:t>
    </dgm:pt>
    <dgm:pt modelId="{69EFCB3C-0093-D547-9144-7D82927B2DD1}">
      <dgm:prSet custT="1"/>
      <dgm:spPr>
        <a:solidFill>
          <a:srgbClr val="0070C0"/>
        </a:solidFill>
      </dgm:spPr>
      <dgm:t>
        <a:bodyPr/>
        <a:lstStyle/>
        <a:p>
          <a:r>
            <a:rPr lang="en-MK" sz="2000" b="0" i="0" dirty="0"/>
            <a:t>RDA min metadata schema</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25AA20FC-0BCA-8345-9EA3-D9981978109A}" type="parTrans" cxnId="{499F69A1-C89A-284F-9D8C-3FD1E062D097}">
      <dgm:prSet/>
      <dgm:spPr/>
      <dgm:t>
        <a:bodyPr/>
        <a:lstStyle/>
        <a:p>
          <a:endParaRPr lang="en-GB" sz="1800"/>
        </a:p>
      </dgm:t>
    </dgm:pt>
    <dgm:pt modelId="{67C5A91F-5995-1047-8E8A-97E8507AEF04}" type="sibTrans" cxnId="{499F69A1-C89A-284F-9D8C-3FD1E062D097}">
      <dgm:prSet/>
      <dgm:spPr/>
      <dgm:t>
        <a:bodyPr/>
        <a:lstStyle/>
        <a:p>
          <a:endParaRPr lang="en-GB" sz="1800"/>
        </a:p>
      </dgm:t>
    </dgm:pt>
    <dgm:pt modelId="{168449DE-3937-B74B-954D-937F8FA3C777}">
      <dgm:prSet custT="1"/>
      <dgm:spPr>
        <a:solidFill>
          <a:srgbClr val="0070C0"/>
        </a:solidFill>
      </dgm:spPr>
      <dgm:t>
        <a:bodyPr/>
        <a:lstStyle/>
        <a:p>
          <a:r>
            <a:rPr lang="en-MK" sz="2000" b="0" i="0" dirty="0"/>
            <a:t>Attribution</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D003DD19-C4A0-7648-B173-B0B3E2694E51}" type="parTrans" cxnId="{FB5B0643-E549-9B41-964C-A564538167B7}">
      <dgm:prSet/>
      <dgm:spPr/>
      <dgm:t>
        <a:bodyPr/>
        <a:lstStyle/>
        <a:p>
          <a:endParaRPr lang="en-GB" sz="1800"/>
        </a:p>
      </dgm:t>
    </dgm:pt>
    <dgm:pt modelId="{13AD96F7-701C-AA44-B5AF-9E65C2D9518C}" type="sibTrans" cxnId="{FB5B0643-E549-9B41-964C-A564538167B7}">
      <dgm:prSet/>
      <dgm:spPr/>
      <dgm:t>
        <a:bodyPr/>
        <a:lstStyle/>
        <a:p>
          <a:endParaRPr lang="en-GB" sz="1800"/>
        </a:p>
      </dgm:t>
    </dgm:pt>
    <dgm:pt modelId="{F586E0AF-3F94-DE4A-92D8-751750C9F34A}">
      <dgm:prSet custT="1"/>
      <dgm:spPr>
        <a:solidFill>
          <a:srgbClr val="0070C0"/>
        </a:solidFill>
      </dgm:spPr>
      <dgm:t>
        <a:bodyPr/>
        <a:lstStyle/>
        <a:p>
          <a:r>
            <a:rPr lang="en-MK" sz="2000" b="0" i="0" dirty="0"/>
            <a:t>Granularity</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F0EA7553-9481-AF44-A326-381991B47D96}" type="parTrans" cxnId="{3059FA50-8C18-2F45-B1A5-E485D7BA601F}">
      <dgm:prSet/>
      <dgm:spPr/>
      <dgm:t>
        <a:bodyPr/>
        <a:lstStyle/>
        <a:p>
          <a:endParaRPr lang="en-GB" sz="1800"/>
        </a:p>
      </dgm:t>
    </dgm:pt>
    <dgm:pt modelId="{39BA7E2C-0D96-5947-910A-C0B7F2A1C0EC}" type="sibTrans" cxnId="{3059FA50-8C18-2F45-B1A5-E485D7BA601F}">
      <dgm:prSet/>
      <dgm:spPr/>
      <dgm:t>
        <a:bodyPr/>
        <a:lstStyle/>
        <a:p>
          <a:endParaRPr lang="en-GB" sz="1800"/>
        </a:p>
      </dgm:t>
    </dgm:pt>
    <dgm:pt modelId="{DBE679B7-9B01-E44B-8EB5-7B8AFB3776D4}">
      <dgm:prSet custT="1"/>
      <dgm:spPr>
        <a:solidFill>
          <a:srgbClr val="0070C0"/>
        </a:solidFill>
      </dgm:spPr>
      <dgm:t>
        <a:bodyPr/>
        <a:lstStyle/>
        <a:p>
          <a:r>
            <a:rPr lang="en-MK" sz="2000" b="0" i="0" dirty="0"/>
            <a:t>Accessibility</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72FD4E3E-B6AE-AD47-BBCB-A925314D882E}" type="parTrans" cxnId="{C1206E69-D3E9-814D-A196-4421B577EC89}">
      <dgm:prSet/>
      <dgm:spPr/>
      <dgm:t>
        <a:bodyPr/>
        <a:lstStyle/>
        <a:p>
          <a:endParaRPr lang="en-GB" sz="1800"/>
        </a:p>
      </dgm:t>
    </dgm:pt>
    <dgm:pt modelId="{40275280-27EB-5642-9738-BEBEEB6BFCFE}" type="sibTrans" cxnId="{C1206E69-D3E9-814D-A196-4421B577EC89}">
      <dgm:prSet/>
      <dgm:spPr/>
      <dgm:t>
        <a:bodyPr/>
        <a:lstStyle/>
        <a:p>
          <a:endParaRPr lang="en-GB" sz="1800"/>
        </a:p>
      </dgm:t>
    </dgm:pt>
    <dgm:pt modelId="{A714D9FC-E669-C844-B967-A9581AB59BBE}">
      <dgm:prSet custT="1"/>
      <dgm:spPr>
        <a:solidFill>
          <a:srgbClr val="0070C0"/>
        </a:solidFill>
      </dgm:spPr>
      <dgm:t>
        <a:bodyPr/>
        <a:lstStyle/>
        <a:p>
          <a:r>
            <a:rPr lang="en-MK" sz="2000" b="0" i="0" dirty="0"/>
            <a:t>File Formats</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50BF7F6E-D848-9249-A59D-06D7B629D016}" type="parTrans" cxnId="{B66C5215-1A27-8146-8937-CF0A61762500}">
      <dgm:prSet/>
      <dgm:spPr/>
      <dgm:t>
        <a:bodyPr/>
        <a:lstStyle/>
        <a:p>
          <a:endParaRPr lang="en-GB" sz="1800"/>
        </a:p>
      </dgm:t>
    </dgm:pt>
    <dgm:pt modelId="{8992A2A8-129F-EA47-94EC-E37DAF4FBA73}" type="sibTrans" cxnId="{B66C5215-1A27-8146-8937-CF0A61762500}">
      <dgm:prSet/>
      <dgm:spPr/>
      <dgm:t>
        <a:bodyPr/>
        <a:lstStyle/>
        <a:p>
          <a:endParaRPr lang="en-GB" sz="1800"/>
        </a:p>
      </dgm:t>
    </dgm:pt>
    <dgm:pt modelId="{B54A4CDF-510F-234C-8F84-389762AF7A9F}">
      <dgm:prSet custT="1"/>
      <dgm:spPr>
        <a:solidFill>
          <a:srgbClr val="0070C0"/>
        </a:solidFill>
      </dgm:spPr>
      <dgm:t>
        <a:bodyPr/>
        <a:lstStyle/>
        <a:p>
          <a:r>
            <a:rPr lang="en-MK" sz="2000" b="0" i="0" dirty="0"/>
            <a:t>Versioning and Collaboration</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6BB1EB85-9F3E-5C48-8889-6EA3F23A3785}" type="parTrans" cxnId="{1E3ED30B-FF34-164C-B7FD-AD5AE5E26FFF}">
      <dgm:prSet/>
      <dgm:spPr/>
      <dgm:t>
        <a:bodyPr/>
        <a:lstStyle/>
        <a:p>
          <a:endParaRPr lang="en-GB" sz="1800"/>
        </a:p>
      </dgm:t>
    </dgm:pt>
    <dgm:pt modelId="{064EB985-C12E-4A4C-B595-9563ECAC0BDD}" type="sibTrans" cxnId="{1E3ED30B-FF34-164C-B7FD-AD5AE5E26FFF}">
      <dgm:prSet/>
      <dgm:spPr/>
      <dgm:t>
        <a:bodyPr/>
        <a:lstStyle/>
        <a:p>
          <a:endParaRPr lang="en-GB" sz="1800"/>
        </a:p>
      </dgm:t>
    </dgm:pt>
    <dgm:pt modelId="{02AB40F6-80D1-E341-8CD0-1464A8ADC95E}">
      <dgm:prSet custT="1"/>
      <dgm:spPr>
        <a:solidFill>
          <a:srgbClr val="0070C0"/>
        </a:solidFill>
      </dgm:spPr>
      <dgm:t>
        <a:bodyPr/>
        <a:lstStyle/>
        <a:p>
          <a:r>
            <a:rPr lang="en-MK" sz="2000" b="0" i="0" dirty="0"/>
            <a:t>Instructor Kit</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F4206015-51DB-2940-BB29-6EB697CE5828}" type="parTrans" cxnId="{5ECFB52E-89B8-1A47-B209-8174C5F71DCC}">
      <dgm:prSet/>
      <dgm:spPr/>
      <dgm:t>
        <a:bodyPr/>
        <a:lstStyle/>
        <a:p>
          <a:endParaRPr lang="en-GB" sz="1800"/>
        </a:p>
      </dgm:t>
    </dgm:pt>
    <dgm:pt modelId="{200D8380-A271-DF40-9A88-0BDC6F4F35F9}" type="sibTrans" cxnId="{5ECFB52E-89B8-1A47-B209-8174C5F71DCC}">
      <dgm:prSet/>
      <dgm:spPr/>
      <dgm:t>
        <a:bodyPr/>
        <a:lstStyle/>
        <a:p>
          <a:endParaRPr lang="en-GB" sz="1800"/>
        </a:p>
      </dgm:t>
    </dgm:pt>
    <dgm:pt modelId="{1F7969BE-A9B0-3F48-A94B-DCED17DB3144}" type="pres">
      <dgm:prSet presAssocID="{C6D50231-8E50-F245-B321-D0EDD9F8E61F}" presName="diagram" presStyleCnt="0">
        <dgm:presLayoutVars>
          <dgm:dir/>
          <dgm:resizeHandles val="exact"/>
        </dgm:presLayoutVars>
      </dgm:prSet>
      <dgm:spPr/>
    </dgm:pt>
    <dgm:pt modelId="{A42589B3-7EEF-1749-8604-C5B87D59B6C9}" type="pres">
      <dgm:prSet presAssocID="{06900192-41E5-8C48-8132-54EAD7F5D222}" presName="node" presStyleLbl="node1" presStyleIdx="0" presStyleCnt="9">
        <dgm:presLayoutVars>
          <dgm:bulletEnabled val="1"/>
        </dgm:presLayoutVars>
      </dgm:prSet>
      <dgm:spPr/>
    </dgm:pt>
    <dgm:pt modelId="{D7ABB335-642D-1B4C-8981-2D04E5D44FB5}" type="pres">
      <dgm:prSet presAssocID="{478DCD4D-63ED-9C4D-B071-CB2D2EF7ADA2}" presName="sibTrans" presStyleCnt="0"/>
      <dgm:spPr/>
    </dgm:pt>
    <dgm:pt modelId="{B39EFF0E-6CC3-9F4C-A7C5-8BBE04769B10}" type="pres">
      <dgm:prSet presAssocID="{3976A513-7592-CD48-AA23-B01C18DE78DF}" presName="node" presStyleLbl="node1" presStyleIdx="1" presStyleCnt="9">
        <dgm:presLayoutVars>
          <dgm:bulletEnabled val="1"/>
        </dgm:presLayoutVars>
      </dgm:prSet>
      <dgm:spPr/>
    </dgm:pt>
    <dgm:pt modelId="{9F38392F-525C-A94D-B6B1-389B336585BF}" type="pres">
      <dgm:prSet presAssocID="{3E185992-DD7C-7B41-BED7-7ED00E526B48}" presName="sibTrans" presStyleCnt="0"/>
      <dgm:spPr/>
    </dgm:pt>
    <dgm:pt modelId="{FB11D216-EC93-9648-8C27-E5713A3385FE}" type="pres">
      <dgm:prSet presAssocID="{69EFCB3C-0093-D547-9144-7D82927B2DD1}" presName="node" presStyleLbl="node1" presStyleIdx="2" presStyleCnt="9">
        <dgm:presLayoutVars>
          <dgm:bulletEnabled val="1"/>
        </dgm:presLayoutVars>
      </dgm:prSet>
      <dgm:spPr/>
    </dgm:pt>
    <dgm:pt modelId="{044CD2A4-6F33-704B-A17F-16B585BB350F}" type="pres">
      <dgm:prSet presAssocID="{67C5A91F-5995-1047-8E8A-97E8507AEF04}" presName="sibTrans" presStyleCnt="0"/>
      <dgm:spPr/>
    </dgm:pt>
    <dgm:pt modelId="{628E8CB7-F809-184C-991F-168965F19616}" type="pres">
      <dgm:prSet presAssocID="{168449DE-3937-B74B-954D-937F8FA3C777}" presName="node" presStyleLbl="node1" presStyleIdx="3" presStyleCnt="9">
        <dgm:presLayoutVars>
          <dgm:bulletEnabled val="1"/>
        </dgm:presLayoutVars>
      </dgm:prSet>
      <dgm:spPr/>
    </dgm:pt>
    <dgm:pt modelId="{67099274-3DF3-3648-A631-4F8FD6404759}" type="pres">
      <dgm:prSet presAssocID="{13AD96F7-701C-AA44-B5AF-9E65C2D9518C}" presName="sibTrans" presStyleCnt="0"/>
      <dgm:spPr/>
    </dgm:pt>
    <dgm:pt modelId="{AC8036B0-EF2B-8149-BD6B-AF0BDACFF985}" type="pres">
      <dgm:prSet presAssocID="{F586E0AF-3F94-DE4A-92D8-751750C9F34A}" presName="node" presStyleLbl="node1" presStyleIdx="4" presStyleCnt="9">
        <dgm:presLayoutVars>
          <dgm:bulletEnabled val="1"/>
        </dgm:presLayoutVars>
      </dgm:prSet>
      <dgm:spPr/>
    </dgm:pt>
    <dgm:pt modelId="{75B7890B-00DB-2749-BCA1-CAB8D7BC9CB6}" type="pres">
      <dgm:prSet presAssocID="{39BA7E2C-0D96-5947-910A-C0B7F2A1C0EC}" presName="sibTrans" presStyleCnt="0"/>
      <dgm:spPr/>
    </dgm:pt>
    <dgm:pt modelId="{8A4D2C37-7923-EA47-A5B7-024712B2B263}" type="pres">
      <dgm:prSet presAssocID="{DBE679B7-9B01-E44B-8EB5-7B8AFB3776D4}" presName="node" presStyleLbl="node1" presStyleIdx="5" presStyleCnt="9">
        <dgm:presLayoutVars>
          <dgm:bulletEnabled val="1"/>
        </dgm:presLayoutVars>
      </dgm:prSet>
      <dgm:spPr/>
    </dgm:pt>
    <dgm:pt modelId="{6820AD73-A5C6-8D4F-ACA8-5E11D38028B1}" type="pres">
      <dgm:prSet presAssocID="{40275280-27EB-5642-9738-BEBEEB6BFCFE}" presName="sibTrans" presStyleCnt="0"/>
      <dgm:spPr/>
    </dgm:pt>
    <dgm:pt modelId="{E47788B9-0D4B-FD45-A7AC-14D7B4581CE8}" type="pres">
      <dgm:prSet presAssocID="{A714D9FC-E669-C844-B967-A9581AB59BBE}" presName="node" presStyleLbl="node1" presStyleIdx="6" presStyleCnt="9">
        <dgm:presLayoutVars>
          <dgm:bulletEnabled val="1"/>
        </dgm:presLayoutVars>
      </dgm:prSet>
      <dgm:spPr/>
    </dgm:pt>
    <dgm:pt modelId="{534C444C-BA92-BF4C-9AAF-4683ABBE449D}" type="pres">
      <dgm:prSet presAssocID="{8992A2A8-129F-EA47-94EC-E37DAF4FBA73}" presName="sibTrans" presStyleCnt="0"/>
      <dgm:spPr/>
    </dgm:pt>
    <dgm:pt modelId="{8AC46AC5-64F6-E644-9A40-EF3B74275374}" type="pres">
      <dgm:prSet presAssocID="{B54A4CDF-510F-234C-8F84-389762AF7A9F}" presName="node" presStyleLbl="node1" presStyleIdx="7" presStyleCnt="9">
        <dgm:presLayoutVars>
          <dgm:bulletEnabled val="1"/>
        </dgm:presLayoutVars>
      </dgm:prSet>
      <dgm:spPr/>
    </dgm:pt>
    <dgm:pt modelId="{7B62508A-33A5-4B47-B4AA-94AA9AFD652D}" type="pres">
      <dgm:prSet presAssocID="{064EB985-C12E-4A4C-B595-9563ECAC0BDD}" presName="sibTrans" presStyleCnt="0"/>
      <dgm:spPr/>
    </dgm:pt>
    <dgm:pt modelId="{C983A595-4DBF-4642-9466-2482001F5F7D}" type="pres">
      <dgm:prSet presAssocID="{02AB40F6-80D1-E341-8CD0-1464A8ADC95E}" presName="node" presStyleLbl="node1" presStyleIdx="8" presStyleCnt="9">
        <dgm:presLayoutVars>
          <dgm:bulletEnabled val="1"/>
        </dgm:presLayoutVars>
      </dgm:prSet>
      <dgm:spPr/>
    </dgm:pt>
  </dgm:ptLst>
  <dgm:cxnLst>
    <dgm:cxn modelId="{1E3ED30B-FF34-164C-B7FD-AD5AE5E26FFF}" srcId="{C6D50231-8E50-F245-B321-D0EDD9F8E61F}" destId="{B54A4CDF-510F-234C-8F84-389762AF7A9F}" srcOrd="7" destOrd="0" parTransId="{6BB1EB85-9F3E-5C48-8889-6EA3F23A3785}" sibTransId="{064EB985-C12E-4A4C-B595-9563ECAC0BDD}"/>
    <dgm:cxn modelId="{7BF9650D-BFA9-C149-A4A2-EE3489A631B1}" type="presOf" srcId="{69EFCB3C-0093-D547-9144-7D82927B2DD1}" destId="{FB11D216-EC93-9648-8C27-E5713A3385FE}" srcOrd="0" destOrd="0" presId="urn:microsoft.com/office/officeart/2005/8/layout/default"/>
    <dgm:cxn modelId="{B66C5215-1A27-8146-8937-CF0A61762500}" srcId="{C6D50231-8E50-F245-B321-D0EDD9F8E61F}" destId="{A714D9FC-E669-C844-B967-A9581AB59BBE}" srcOrd="6" destOrd="0" parTransId="{50BF7F6E-D848-9249-A59D-06D7B629D016}" sibTransId="{8992A2A8-129F-EA47-94EC-E37DAF4FBA73}"/>
    <dgm:cxn modelId="{832E3B21-D404-134B-9458-71FE50268638}" type="presOf" srcId="{B54A4CDF-510F-234C-8F84-389762AF7A9F}" destId="{8AC46AC5-64F6-E644-9A40-EF3B74275374}" srcOrd="0" destOrd="0" presId="urn:microsoft.com/office/officeart/2005/8/layout/default"/>
    <dgm:cxn modelId="{5ECFB52E-89B8-1A47-B209-8174C5F71DCC}" srcId="{C6D50231-8E50-F245-B321-D0EDD9F8E61F}" destId="{02AB40F6-80D1-E341-8CD0-1464A8ADC95E}" srcOrd="8" destOrd="0" parTransId="{F4206015-51DB-2940-BB29-6EB697CE5828}" sibTransId="{200D8380-A271-DF40-9A88-0BDC6F4F35F9}"/>
    <dgm:cxn modelId="{47520C2F-925B-A74C-BC6C-CB657E6DDDC3}" type="presOf" srcId="{A714D9FC-E669-C844-B967-A9581AB59BBE}" destId="{E47788B9-0D4B-FD45-A7AC-14D7B4581CE8}" srcOrd="0" destOrd="0" presId="urn:microsoft.com/office/officeart/2005/8/layout/default"/>
    <dgm:cxn modelId="{FB5B0643-E549-9B41-964C-A564538167B7}" srcId="{C6D50231-8E50-F245-B321-D0EDD9F8E61F}" destId="{168449DE-3937-B74B-954D-937F8FA3C777}" srcOrd="3" destOrd="0" parTransId="{D003DD19-C4A0-7648-B173-B0B3E2694E51}" sibTransId="{13AD96F7-701C-AA44-B5AF-9E65C2D9518C}"/>
    <dgm:cxn modelId="{3059FA50-8C18-2F45-B1A5-E485D7BA601F}" srcId="{C6D50231-8E50-F245-B321-D0EDD9F8E61F}" destId="{F586E0AF-3F94-DE4A-92D8-751750C9F34A}" srcOrd="4" destOrd="0" parTransId="{F0EA7553-9481-AF44-A326-381991B47D96}" sibTransId="{39BA7E2C-0D96-5947-910A-C0B7F2A1C0EC}"/>
    <dgm:cxn modelId="{FB83265B-643A-094C-A3EA-C8F687258E1D}" type="presOf" srcId="{F586E0AF-3F94-DE4A-92D8-751750C9F34A}" destId="{AC8036B0-EF2B-8149-BD6B-AF0BDACFF985}" srcOrd="0" destOrd="0" presId="urn:microsoft.com/office/officeart/2005/8/layout/default"/>
    <dgm:cxn modelId="{8EE01F65-42BB-3344-913E-259E95EDA530}" srcId="{C6D50231-8E50-F245-B321-D0EDD9F8E61F}" destId="{3976A513-7592-CD48-AA23-B01C18DE78DF}" srcOrd="1" destOrd="0" parTransId="{E9AF9E2D-E6CB-6046-99C8-471A7A971B1F}" sibTransId="{3E185992-DD7C-7B41-BED7-7ED00E526B48}"/>
    <dgm:cxn modelId="{C1206E69-D3E9-814D-A196-4421B577EC89}" srcId="{C6D50231-8E50-F245-B321-D0EDD9F8E61F}" destId="{DBE679B7-9B01-E44B-8EB5-7B8AFB3776D4}" srcOrd="5" destOrd="0" parTransId="{72FD4E3E-B6AE-AD47-BBCB-A925314D882E}" sibTransId="{40275280-27EB-5642-9738-BEBEEB6BFCFE}"/>
    <dgm:cxn modelId="{E0616484-D19A-2841-8929-D9A174745666}" type="presOf" srcId="{168449DE-3937-B74B-954D-937F8FA3C777}" destId="{628E8CB7-F809-184C-991F-168965F19616}" srcOrd="0" destOrd="0" presId="urn:microsoft.com/office/officeart/2005/8/layout/default"/>
    <dgm:cxn modelId="{46359689-61DA-4A41-8BD9-D28000268AFA}" type="presOf" srcId="{3976A513-7592-CD48-AA23-B01C18DE78DF}" destId="{B39EFF0E-6CC3-9F4C-A7C5-8BBE04769B10}" srcOrd="0" destOrd="0" presId="urn:microsoft.com/office/officeart/2005/8/layout/default"/>
    <dgm:cxn modelId="{C2915198-CB37-844C-B05B-5FCAB288066E}" srcId="{C6D50231-8E50-F245-B321-D0EDD9F8E61F}" destId="{06900192-41E5-8C48-8132-54EAD7F5D222}" srcOrd="0" destOrd="0" parTransId="{79A55E5A-3407-4C48-98C0-9A4A66576AAD}" sibTransId="{478DCD4D-63ED-9C4D-B071-CB2D2EF7ADA2}"/>
    <dgm:cxn modelId="{499F69A1-C89A-284F-9D8C-3FD1E062D097}" srcId="{C6D50231-8E50-F245-B321-D0EDD9F8E61F}" destId="{69EFCB3C-0093-D547-9144-7D82927B2DD1}" srcOrd="2" destOrd="0" parTransId="{25AA20FC-0BCA-8345-9EA3-D9981978109A}" sibTransId="{67C5A91F-5995-1047-8E8A-97E8507AEF04}"/>
    <dgm:cxn modelId="{83052DB7-B3E9-724E-82B8-CFFF460C7678}" type="presOf" srcId="{C6D50231-8E50-F245-B321-D0EDD9F8E61F}" destId="{1F7969BE-A9B0-3F48-A94B-DCED17DB3144}" srcOrd="0" destOrd="0" presId="urn:microsoft.com/office/officeart/2005/8/layout/default"/>
    <dgm:cxn modelId="{CCDF2DBF-D7A3-6646-A2B6-BFD2E0C8EC02}" type="presOf" srcId="{DBE679B7-9B01-E44B-8EB5-7B8AFB3776D4}" destId="{8A4D2C37-7923-EA47-A5B7-024712B2B263}" srcOrd="0" destOrd="0" presId="urn:microsoft.com/office/officeart/2005/8/layout/default"/>
    <dgm:cxn modelId="{10E85ED3-E382-E646-8F48-82126A2E7B20}" type="presOf" srcId="{06900192-41E5-8C48-8132-54EAD7F5D222}" destId="{A42589B3-7EEF-1749-8604-C5B87D59B6C9}" srcOrd="0" destOrd="0" presId="urn:microsoft.com/office/officeart/2005/8/layout/default"/>
    <dgm:cxn modelId="{799B09E4-9372-9847-942C-714D7582014F}" type="presOf" srcId="{02AB40F6-80D1-E341-8CD0-1464A8ADC95E}" destId="{C983A595-4DBF-4642-9466-2482001F5F7D}" srcOrd="0" destOrd="0" presId="urn:microsoft.com/office/officeart/2005/8/layout/default"/>
    <dgm:cxn modelId="{0B82F510-CBA3-864C-9A82-A51C081CF5F1}" type="presParOf" srcId="{1F7969BE-A9B0-3F48-A94B-DCED17DB3144}" destId="{A42589B3-7EEF-1749-8604-C5B87D59B6C9}" srcOrd="0" destOrd="0" presId="urn:microsoft.com/office/officeart/2005/8/layout/default"/>
    <dgm:cxn modelId="{F450DA41-BE92-7643-BBD0-D7FC616D3BEA}" type="presParOf" srcId="{1F7969BE-A9B0-3F48-A94B-DCED17DB3144}" destId="{D7ABB335-642D-1B4C-8981-2D04E5D44FB5}" srcOrd="1" destOrd="0" presId="urn:microsoft.com/office/officeart/2005/8/layout/default"/>
    <dgm:cxn modelId="{11CA25C7-286D-5148-A12F-21B2FED98A31}" type="presParOf" srcId="{1F7969BE-A9B0-3F48-A94B-DCED17DB3144}" destId="{B39EFF0E-6CC3-9F4C-A7C5-8BBE04769B10}" srcOrd="2" destOrd="0" presId="urn:microsoft.com/office/officeart/2005/8/layout/default"/>
    <dgm:cxn modelId="{E3A8E194-70CF-5D4F-8E56-75CF6F081731}" type="presParOf" srcId="{1F7969BE-A9B0-3F48-A94B-DCED17DB3144}" destId="{9F38392F-525C-A94D-B6B1-389B336585BF}" srcOrd="3" destOrd="0" presId="urn:microsoft.com/office/officeart/2005/8/layout/default"/>
    <dgm:cxn modelId="{23C37F07-26E7-4C4E-AEEA-8961492E13B9}" type="presParOf" srcId="{1F7969BE-A9B0-3F48-A94B-DCED17DB3144}" destId="{FB11D216-EC93-9648-8C27-E5713A3385FE}" srcOrd="4" destOrd="0" presId="urn:microsoft.com/office/officeart/2005/8/layout/default"/>
    <dgm:cxn modelId="{D6F6973C-9FF6-CF47-8364-9E4EC848E146}" type="presParOf" srcId="{1F7969BE-A9B0-3F48-A94B-DCED17DB3144}" destId="{044CD2A4-6F33-704B-A17F-16B585BB350F}" srcOrd="5" destOrd="0" presId="urn:microsoft.com/office/officeart/2005/8/layout/default"/>
    <dgm:cxn modelId="{838E4F5C-40C4-9E4F-A00A-D04AA9B14F71}" type="presParOf" srcId="{1F7969BE-A9B0-3F48-A94B-DCED17DB3144}" destId="{628E8CB7-F809-184C-991F-168965F19616}" srcOrd="6" destOrd="0" presId="urn:microsoft.com/office/officeart/2005/8/layout/default"/>
    <dgm:cxn modelId="{AA5DCCDD-49A4-5647-A3A0-A21F36AB3720}" type="presParOf" srcId="{1F7969BE-A9B0-3F48-A94B-DCED17DB3144}" destId="{67099274-3DF3-3648-A631-4F8FD6404759}" srcOrd="7" destOrd="0" presId="urn:microsoft.com/office/officeart/2005/8/layout/default"/>
    <dgm:cxn modelId="{58D7C231-7F5B-F940-9FFB-A219FC797B06}" type="presParOf" srcId="{1F7969BE-A9B0-3F48-A94B-DCED17DB3144}" destId="{AC8036B0-EF2B-8149-BD6B-AF0BDACFF985}" srcOrd="8" destOrd="0" presId="urn:microsoft.com/office/officeart/2005/8/layout/default"/>
    <dgm:cxn modelId="{D8C827E7-1880-584D-AE93-1F029C39FC81}" type="presParOf" srcId="{1F7969BE-A9B0-3F48-A94B-DCED17DB3144}" destId="{75B7890B-00DB-2749-BCA1-CAB8D7BC9CB6}" srcOrd="9" destOrd="0" presId="urn:microsoft.com/office/officeart/2005/8/layout/default"/>
    <dgm:cxn modelId="{EF2699F4-062A-504B-8B97-558430BCF80E}" type="presParOf" srcId="{1F7969BE-A9B0-3F48-A94B-DCED17DB3144}" destId="{8A4D2C37-7923-EA47-A5B7-024712B2B263}" srcOrd="10" destOrd="0" presId="urn:microsoft.com/office/officeart/2005/8/layout/default"/>
    <dgm:cxn modelId="{A4366287-17D3-DF4F-97C8-4EA768C955F8}" type="presParOf" srcId="{1F7969BE-A9B0-3F48-A94B-DCED17DB3144}" destId="{6820AD73-A5C6-8D4F-ACA8-5E11D38028B1}" srcOrd="11" destOrd="0" presId="urn:microsoft.com/office/officeart/2005/8/layout/default"/>
    <dgm:cxn modelId="{37ABC531-76A8-E34F-A5E8-DDB5829457EA}" type="presParOf" srcId="{1F7969BE-A9B0-3F48-A94B-DCED17DB3144}" destId="{E47788B9-0D4B-FD45-A7AC-14D7B4581CE8}" srcOrd="12" destOrd="0" presId="urn:microsoft.com/office/officeart/2005/8/layout/default"/>
    <dgm:cxn modelId="{AABCDA77-5312-6845-8767-2601E745CE87}" type="presParOf" srcId="{1F7969BE-A9B0-3F48-A94B-DCED17DB3144}" destId="{534C444C-BA92-BF4C-9AAF-4683ABBE449D}" srcOrd="13" destOrd="0" presId="urn:microsoft.com/office/officeart/2005/8/layout/default"/>
    <dgm:cxn modelId="{03C3AEE8-A5A0-6A4D-87B0-743AB6018A9E}" type="presParOf" srcId="{1F7969BE-A9B0-3F48-A94B-DCED17DB3144}" destId="{8AC46AC5-64F6-E644-9A40-EF3B74275374}" srcOrd="14" destOrd="0" presId="urn:microsoft.com/office/officeart/2005/8/layout/default"/>
    <dgm:cxn modelId="{93223246-1293-3848-9CB0-2776969F2CF6}" type="presParOf" srcId="{1F7969BE-A9B0-3F48-A94B-DCED17DB3144}" destId="{7B62508A-33A5-4B47-B4AA-94AA9AFD652D}" srcOrd="15" destOrd="0" presId="urn:microsoft.com/office/officeart/2005/8/layout/default"/>
    <dgm:cxn modelId="{4C1ABF04-00D6-8E4C-91FE-E87D665D4BEE}" type="presParOf" srcId="{1F7969BE-A9B0-3F48-A94B-DCED17DB3144}" destId="{C983A595-4DBF-4642-9466-2482001F5F7D}"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5194F5-3431-F149-B905-5274098A68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D3C5743-00C5-F149-89CF-0A1C39B2900C}">
      <dgm:prSet/>
      <dgm:spPr>
        <a:solidFill>
          <a:srgbClr val="0070C0"/>
        </a:solidFill>
      </dgm:spPr>
      <dgm:t>
        <a:bodyPr/>
        <a:lstStyle/>
        <a:p>
          <a:r>
            <a:rPr lang="en-GB" b="0" i="0" u="none" dirty="0">
              <a:solidFill>
                <a:schemeClr val="bg1"/>
              </a:solidFill>
            </a:rPr>
            <a:t>Gold, Green, Diamond: What You Should Know About Open Access Publishing Models</a:t>
          </a:r>
          <a:endParaRPr lang="en-MK" u="none" dirty="0">
            <a:solidFill>
              <a:schemeClr val="bg1"/>
            </a:solidFill>
          </a:endParaRPr>
        </a:p>
      </dgm:t>
    </dgm:pt>
    <dgm:pt modelId="{4B22214C-B9CF-DC42-9435-92CA51201795}" type="parTrans" cxnId="{0DA868C8-FABA-8C46-BB10-159A37A06280}">
      <dgm:prSet/>
      <dgm:spPr/>
      <dgm:t>
        <a:bodyPr/>
        <a:lstStyle/>
        <a:p>
          <a:endParaRPr lang="en-GB">
            <a:solidFill>
              <a:schemeClr val="tx1"/>
            </a:solidFill>
          </a:endParaRPr>
        </a:p>
      </dgm:t>
    </dgm:pt>
    <dgm:pt modelId="{36AD3EA7-84B4-2546-928E-D17EE7F56529}" type="sibTrans" cxnId="{0DA868C8-FABA-8C46-BB10-159A37A06280}">
      <dgm:prSet/>
      <dgm:spPr/>
      <dgm:t>
        <a:bodyPr/>
        <a:lstStyle/>
        <a:p>
          <a:endParaRPr lang="en-GB">
            <a:solidFill>
              <a:schemeClr val="tx1"/>
            </a:solidFill>
          </a:endParaRPr>
        </a:p>
      </dgm:t>
    </dgm:pt>
    <dgm:pt modelId="{C1727A66-6F0F-424F-BFEE-F9590B21B28D}">
      <dgm:prSet/>
      <dgm:spPr/>
      <dgm:t>
        <a:bodyPr/>
        <a:lstStyle/>
        <a:p>
          <a:r>
            <a:rPr lang="en-GB" b="0" i="0"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https://campus.dariah.eu/resource/posts/gold-green-diamond-what-you-should-know-about-open-access-publishing-models</a:t>
          </a:r>
          <a:endParaRPr lang="en-MK" dirty="0">
            <a:solidFill>
              <a:schemeClr val="tx1"/>
            </a:solidFill>
          </a:endParaRPr>
        </a:p>
      </dgm:t>
    </dgm:pt>
    <dgm:pt modelId="{325EBF35-DE30-A644-8F01-94FBE2689FD8}" type="parTrans" cxnId="{42931A50-4FBF-5B47-9CE8-162B4F5861CF}">
      <dgm:prSet/>
      <dgm:spPr/>
      <dgm:t>
        <a:bodyPr/>
        <a:lstStyle/>
        <a:p>
          <a:endParaRPr lang="en-GB">
            <a:solidFill>
              <a:schemeClr val="tx1"/>
            </a:solidFill>
          </a:endParaRPr>
        </a:p>
      </dgm:t>
    </dgm:pt>
    <dgm:pt modelId="{BFA7B562-2C17-E946-95BB-B5C3DE01A0F6}" type="sibTrans" cxnId="{42931A50-4FBF-5B47-9CE8-162B4F5861CF}">
      <dgm:prSet/>
      <dgm:spPr/>
      <dgm:t>
        <a:bodyPr/>
        <a:lstStyle/>
        <a:p>
          <a:endParaRPr lang="en-GB">
            <a:solidFill>
              <a:schemeClr val="tx1"/>
            </a:solidFill>
          </a:endParaRPr>
        </a:p>
      </dgm:t>
    </dgm:pt>
    <dgm:pt modelId="{846BB1A4-4D5B-8843-93A8-008EF32FC1BB}">
      <dgm:prSet/>
      <dgm:spPr>
        <a:solidFill>
          <a:srgbClr val="0070C0"/>
        </a:solidFill>
      </dgm:spPr>
      <dgm:t>
        <a:bodyPr/>
        <a:lstStyle/>
        <a:p>
          <a:r>
            <a:rPr lang="en-GB" b="0" i="0" u="none" dirty="0">
              <a:solidFill>
                <a:schemeClr val="bg1"/>
              </a:solidFill>
            </a:rPr>
            <a:t>Introduction to Cultural Heritage Data Modelling — with a focus on Europeana Data Model</a:t>
          </a:r>
          <a:endParaRPr lang="en-MK" u="none" dirty="0">
            <a:solidFill>
              <a:schemeClr val="bg1"/>
            </a:solidFill>
          </a:endParaRPr>
        </a:p>
      </dgm:t>
    </dgm:pt>
    <dgm:pt modelId="{DCC503FE-D13E-464B-A3B6-397DB44B935D}" type="parTrans" cxnId="{A5350D4B-70D2-4742-A9A3-C19C93C0DA9A}">
      <dgm:prSet/>
      <dgm:spPr/>
      <dgm:t>
        <a:bodyPr/>
        <a:lstStyle/>
        <a:p>
          <a:endParaRPr lang="en-GB">
            <a:solidFill>
              <a:schemeClr val="tx1"/>
            </a:solidFill>
          </a:endParaRPr>
        </a:p>
      </dgm:t>
    </dgm:pt>
    <dgm:pt modelId="{109C5E35-77BF-9D42-BE51-4F18BC94E707}" type="sibTrans" cxnId="{A5350D4B-70D2-4742-A9A3-C19C93C0DA9A}">
      <dgm:prSet/>
      <dgm:spPr/>
      <dgm:t>
        <a:bodyPr/>
        <a:lstStyle/>
        <a:p>
          <a:endParaRPr lang="en-GB">
            <a:solidFill>
              <a:schemeClr val="tx1"/>
            </a:solidFill>
          </a:endParaRPr>
        </a:p>
      </dgm:t>
    </dgm:pt>
    <dgm:pt modelId="{7232ACE1-4594-9F42-BF4D-48352FA376A4}">
      <dgm:prSet/>
      <dgm:spPr/>
      <dgm:t>
        <a:bodyPr/>
        <a:lstStyle/>
        <a:p>
          <a:r>
            <a:rPr lang="en-MK" b="0" i="0" u="sng">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https://campus.dariah.eu/resources/hosted/introduction-to-cultural-heritage-data-modelling-with-a-focus-on-edm</a:t>
          </a:r>
          <a:r>
            <a:rPr lang="en-MK" b="0" i="0">
              <a:solidFill>
                <a:schemeClr val="tx1"/>
              </a:solidFill>
            </a:rPr>
            <a:t> </a:t>
          </a:r>
          <a:endParaRPr lang="en-MK">
            <a:solidFill>
              <a:schemeClr val="tx1"/>
            </a:solidFill>
          </a:endParaRPr>
        </a:p>
      </dgm:t>
    </dgm:pt>
    <dgm:pt modelId="{D8874BE0-2CA7-5C4B-8BE4-4D0CC1D3491F}" type="parTrans" cxnId="{C70E49A5-7A49-314E-B2A6-A805B6109E37}">
      <dgm:prSet/>
      <dgm:spPr/>
      <dgm:t>
        <a:bodyPr/>
        <a:lstStyle/>
        <a:p>
          <a:endParaRPr lang="en-GB">
            <a:solidFill>
              <a:schemeClr val="tx1"/>
            </a:solidFill>
          </a:endParaRPr>
        </a:p>
      </dgm:t>
    </dgm:pt>
    <dgm:pt modelId="{FDB5574C-6EB4-5246-B034-0BEA39FA77DE}" type="sibTrans" cxnId="{C70E49A5-7A49-314E-B2A6-A805B6109E37}">
      <dgm:prSet/>
      <dgm:spPr/>
      <dgm:t>
        <a:bodyPr/>
        <a:lstStyle/>
        <a:p>
          <a:endParaRPr lang="en-GB">
            <a:solidFill>
              <a:schemeClr val="tx1"/>
            </a:solidFill>
          </a:endParaRPr>
        </a:p>
      </dgm:t>
    </dgm:pt>
    <dgm:pt modelId="{5115CDF7-94B2-EA4B-A8B5-9C18773D59AE}">
      <dgm:prSet/>
      <dgm:spPr>
        <a:solidFill>
          <a:srgbClr val="0070C0"/>
        </a:solidFill>
      </dgm:spPr>
      <dgm:t>
        <a:bodyPr/>
        <a:lstStyle/>
        <a:p>
          <a:r>
            <a:rPr lang="en-GB" b="0" i="0" dirty="0">
              <a:solidFill>
                <a:schemeClr val="bg1"/>
              </a:solidFill>
            </a:rPr>
            <a:t>Materials from ATRIUM TNA/summer school on LOD</a:t>
          </a:r>
          <a:endParaRPr lang="en-MK" dirty="0">
            <a:solidFill>
              <a:schemeClr val="bg1"/>
            </a:solidFill>
          </a:endParaRPr>
        </a:p>
      </dgm:t>
    </dgm:pt>
    <dgm:pt modelId="{DEFA5285-8F0C-7145-B839-C49126D036BF}" type="parTrans" cxnId="{567A520D-3B59-8C41-B3B8-4B104B81FD9A}">
      <dgm:prSet/>
      <dgm:spPr/>
      <dgm:t>
        <a:bodyPr/>
        <a:lstStyle/>
        <a:p>
          <a:endParaRPr lang="en-GB">
            <a:solidFill>
              <a:schemeClr val="tx1"/>
            </a:solidFill>
          </a:endParaRPr>
        </a:p>
      </dgm:t>
    </dgm:pt>
    <dgm:pt modelId="{4EDF1CC5-3CE2-DF4E-BA7C-57B1D2947747}" type="sibTrans" cxnId="{567A520D-3B59-8C41-B3B8-4B104B81FD9A}">
      <dgm:prSet/>
      <dgm:spPr/>
      <dgm:t>
        <a:bodyPr/>
        <a:lstStyle/>
        <a:p>
          <a:endParaRPr lang="en-GB">
            <a:solidFill>
              <a:schemeClr val="tx1"/>
            </a:solidFill>
          </a:endParaRPr>
        </a:p>
      </dgm:t>
    </dgm:pt>
    <dgm:pt modelId="{4BBA5FE6-1390-884D-8A2D-A086FC45BBAE}">
      <dgm:prSet/>
      <dgm:spPr/>
      <dgm:t>
        <a:bodyPr/>
        <a:lstStyle/>
        <a:p>
          <a:r>
            <a:rPr lang="en-GB"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https://petrpajdla.github.io/atRium/</a:t>
          </a:r>
          <a:r>
            <a:rPr lang="en-MK" b="0" i="0" dirty="0">
              <a:solidFill>
                <a:schemeClr val="tx1"/>
              </a:solidFill>
            </a:rPr>
            <a:t> </a:t>
          </a:r>
          <a:endParaRPr lang="en-MK" dirty="0">
            <a:solidFill>
              <a:schemeClr val="tx1"/>
            </a:solidFill>
          </a:endParaRPr>
        </a:p>
      </dgm:t>
    </dgm:pt>
    <dgm:pt modelId="{93DE13A8-FF2B-C74C-8885-2AA6176AAF83}" type="parTrans" cxnId="{3F6C1314-C412-2F49-BE8F-491519D0E420}">
      <dgm:prSet/>
      <dgm:spPr/>
      <dgm:t>
        <a:bodyPr/>
        <a:lstStyle/>
        <a:p>
          <a:endParaRPr lang="en-GB">
            <a:solidFill>
              <a:schemeClr val="tx1"/>
            </a:solidFill>
          </a:endParaRPr>
        </a:p>
      </dgm:t>
    </dgm:pt>
    <dgm:pt modelId="{F86A59A2-3139-0641-8ED8-E405FA58BBA8}" type="sibTrans" cxnId="{3F6C1314-C412-2F49-BE8F-491519D0E420}">
      <dgm:prSet/>
      <dgm:spPr/>
      <dgm:t>
        <a:bodyPr/>
        <a:lstStyle/>
        <a:p>
          <a:endParaRPr lang="en-GB">
            <a:solidFill>
              <a:schemeClr val="tx1"/>
            </a:solidFill>
          </a:endParaRPr>
        </a:p>
      </dgm:t>
    </dgm:pt>
    <dgm:pt modelId="{8BDE59DF-58EB-434A-9A82-86046A7A2D1D}" type="pres">
      <dgm:prSet presAssocID="{515194F5-3431-F149-B905-5274098A6866}" presName="linear" presStyleCnt="0">
        <dgm:presLayoutVars>
          <dgm:animLvl val="lvl"/>
          <dgm:resizeHandles val="exact"/>
        </dgm:presLayoutVars>
      </dgm:prSet>
      <dgm:spPr/>
    </dgm:pt>
    <dgm:pt modelId="{12BE93DE-50B6-6E41-BBDC-143A234DBF30}" type="pres">
      <dgm:prSet presAssocID="{4D3C5743-00C5-F149-89CF-0A1C39B2900C}" presName="parentText" presStyleLbl="node1" presStyleIdx="0" presStyleCnt="3">
        <dgm:presLayoutVars>
          <dgm:chMax val="0"/>
          <dgm:bulletEnabled val="1"/>
        </dgm:presLayoutVars>
      </dgm:prSet>
      <dgm:spPr/>
    </dgm:pt>
    <dgm:pt modelId="{F7FB76E9-A336-AE45-9057-16F6832B7BCA}" type="pres">
      <dgm:prSet presAssocID="{4D3C5743-00C5-F149-89CF-0A1C39B2900C}" presName="childText" presStyleLbl="revTx" presStyleIdx="0" presStyleCnt="3">
        <dgm:presLayoutVars>
          <dgm:bulletEnabled val="1"/>
        </dgm:presLayoutVars>
      </dgm:prSet>
      <dgm:spPr/>
    </dgm:pt>
    <dgm:pt modelId="{C4AF0240-2AD2-D444-AC23-56B002D59504}" type="pres">
      <dgm:prSet presAssocID="{846BB1A4-4D5B-8843-93A8-008EF32FC1BB}" presName="parentText" presStyleLbl="node1" presStyleIdx="1" presStyleCnt="3">
        <dgm:presLayoutVars>
          <dgm:chMax val="0"/>
          <dgm:bulletEnabled val="1"/>
        </dgm:presLayoutVars>
      </dgm:prSet>
      <dgm:spPr/>
    </dgm:pt>
    <dgm:pt modelId="{F3FED7B0-3F08-DC4E-A04E-9E384CD373BC}" type="pres">
      <dgm:prSet presAssocID="{846BB1A4-4D5B-8843-93A8-008EF32FC1BB}" presName="childText" presStyleLbl="revTx" presStyleIdx="1" presStyleCnt="3">
        <dgm:presLayoutVars>
          <dgm:bulletEnabled val="1"/>
        </dgm:presLayoutVars>
      </dgm:prSet>
      <dgm:spPr/>
    </dgm:pt>
    <dgm:pt modelId="{B15C486D-54F3-7845-A12E-E47B00DA482D}" type="pres">
      <dgm:prSet presAssocID="{5115CDF7-94B2-EA4B-A8B5-9C18773D59AE}" presName="parentText" presStyleLbl="node1" presStyleIdx="2" presStyleCnt="3">
        <dgm:presLayoutVars>
          <dgm:chMax val="0"/>
          <dgm:bulletEnabled val="1"/>
        </dgm:presLayoutVars>
      </dgm:prSet>
      <dgm:spPr/>
    </dgm:pt>
    <dgm:pt modelId="{5ECA42D4-4380-E04F-B9F5-FEDA09E29AE6}" type="pres">
      <dgm:prSet presAssocID="{5115CDF7-94B2-EA4B-A8B5-9C18773D59AE}" presName="childText" presStyleLbl="revTx" presStyleIdx="2" presStyleCnt="3">
        <dgm:presLayoutVars>
          <dgm:bulletEnabled val="1"/>
        </dgm:presLayoutVars>
      </dgm:prSet>
      <dgm:spPr/>
    </dgm:pt>
  </dgm:ptLst>
  <dgm:cxnLst>
    <dgm:cxn modelId="{32B3320D-8DB2-674A-B130-BBB501678A4C}" type="presOf" srcId="{C1727A66-6F0F-424F-BFEE-F9590B21B28D}" destId="{F7FB76E9-A336-AE45-9057-16F6832B7BCA}" srcOrd="0" destOrd="0" presId="urn:microsoft.com/office/officeart/2005/8/layout/vList2"/>
    <dgm:cxn modelId="{567A520D-3B59-8C41-B3B8-4B104B81FD9A}" srcId="{515194F5-3431-F149-B905-5274098A6866}" destId="{5115CDF7-94B2-EA4B-A8B5-9C18773D59AE}" srcOrd="2" destOrd="0" parTransId="{DEFA5285-8F0C-7145-B839-C49126D036BF}" sibTransId="{4EDF1CC5-3CE2-DF4E-BA7C-57B1D2947747}"/>
    <dgm:cxn modelId="{3F6C1314-C412-2F49-BE8F-491519D0E420}" srcId="{5115CDF7-94B2-EA4B-A8B5-9C18773D59AE}" destId="{4BBA5FE6-1390-884D-8A2D-A086FC45BBAE}" srcOrd="0" destOrd="0" parTransId="{93DE13A8-FF2B-C74C-8885-2AA6176AAF83}" sibTransId="{F86A59A2-3139-0641-8ED8-E405FA58BBA8}"/>
    <dgm:cxn modelId="{388CC12C-444D-E343-847E-6C37325B8C8F}" type="presOf" srcId="{515194F5-3431-F149-B905-5274098A6866}" destId="{8BDE59DF-58EB-434A-9A82-86046A7A2D1D}" srcOrd="0" destOrd="0" presId="urn:microsoft.com/office/officeart/2005/8/layout/vList2"/>
    <dgm:cxn modelId="{D6D18D42-8B46-9F44-B237-1A27CF9C96CA}" type="presOf" srcId="{846BB1A4-4D5B-8843-93A8-008EF32FC1BB}" destId="{C4AF0240-2AD2-D444-AC23-56B002D59504}" srcOrd="0" destOrd="0" presId="urn:microsoft.com/office/officeart/2005/8/layout/vList2"/>
    <dgm:cxn modelId="{A5350D4B-70D2-4742-A9A3-C19C93C0DA9A}" srcId="{515194F5-3431-F149-B905-5274098A6866}" destId="{846BB1A4-4D5B-8843-93A8-008EF32FC1BB}" srcOrd="1" destOrd="0" parTransId="{DCC503FE-D13E-464B-A3B6-397DB44B935D}" sibTransId="{109C5E35-77BF-9D42-BE51-4F18BC94E707}"/>
    <dgm:cxn modelId="{42931A50-4FBF-5B47-9CE8-162B4F5861CF}" srcId="{4D3C5743-00C5-F149-89CF-0A1C39B2900C}" destId="{C1727A66-6F0F-424F-BFEE-F9590B21B28D}" srcOrd="0" destOrd="0" parTransId="{325EBF35-DE30-A644-8F01-94FBE2689FD8}" sibTransId="{BFA7B562-2C17-E946-95BB-B5C3DE01A0F6}"/>
    <dgm:cxn modelId="{5F6A1D6D-E05A-A44A-AFC4-D4CA5576580F}" type="presOf" srcId="{4BBA5FE6-1390-884D-8A2D-A086FC45BBAE}" destId="{5ECA42D4-4380-E04F-B9F5-FEDA09E29AE6}" srcOrd="0" destOrd="0" presId="urn:microsoft.com/office/officeart/2005/8/layout/vList2"/>
    <dgm:cxn modelId="{A1683876-B7D0-AF40-993C-93DAD136D4E1}" type="presOf" srcId="{7232ACE1-4594-9F42-BF4D-48352FA376A4}" destId="{F3FED7B0-3F08-DC4E-A04E-9E384CD373BC}" srcOrd="0" destOrd="0" presId="urn:microsoft.com/office/officeart/2005/8/layout/vList2"/>
    <dgm:cxn modelId="{C70E49A5-7A49-314E-B2A6-A805B6109E37}" srcId="{846BB1A4-4D5B-8843-93A8-008EF32FC1BB}" destId="{7232ACE1-4594-9F42-BF4D-48352FA376A4}" srcOrd="0" destOrd="0" parTransId="{D8874BE0-2CA7-5C4B-8BE4-4D0CC1D3491F}" sibTransId="{FDB5574C-6EB4-5246-B034-0BEA39FA77DE}"/>
    <dgm:cxn modelId="{0DA868C8-FABA-8C46-BB10-159A37A06280}" srcId="{515194F5-3431-F149-B905-5274098A6866}" destId="{4D3C5743-00C5-F149-89CF-0A1C39B2900C}" srcOrd="0" destOrd="0" parTransId="{4B22214C-B9CF-DC42-9435-92CA51201795}" sibTransId="{36AD3EA7-84B4-2546-928E-D17EE7F56529}"/>
    <dgm:cxn modelId="{924E7BD7-47BD-2142-B1EA-D223B1A0C713}" type="presOf" srcId="{4D3C5743-00C5-F149-89CF-0A1C39B2900C}" destId="{12BE93DE-50B6-6E41-BBDC-143A234DBF30}" srcOrd="0" destOrd="0" presId="urn:microsoft.com/office/officeart/2005/8/layout/vList2"/>
    <dgm:cxn modelId="{FDA28DF6-9DCC-4444-AB1A-F29D8751C20F}" type="presOf" srcId="{5115CDF7-94B2-EA4B-A8B5-9C18773D59AE}" destId="{B15C486D-54F3-7845-A12E-E47B00DA482D}" srcOrd="0" destOrd="0" presId="urn:microsoft.com/office/officeart/2005/8/layout/vList2"/>
    <dgm:cxn modelId="{1A097DD3-F697-8742-A711-2008DC694ED3}" type="presParOf" srcId="{8BDE59DF-58EB-434A-9A82-86046A7A2D1D}" destId="{12BE93DE-50B6-6E41-BBDC-143A234DBF30}" srcOrd="0" destOrd="0" presId="urn:microsoft.com/office/officeart/2005/8/layout/vList2"/>
    <dgm:cxn modelId="{FB9004D8-D51C-9E4A-A991-9D80D4FC36E3}" type="presParOf" srcId="{8BDE59DF-58EB-434A-9A82-86046A7A2D1D}" destId="{F7FB76E9-A336-AE45-9057-16F6832B7BCA}" srcOrd="1" destOrd="0" presId="urn:microsoft.com/office/officeart/2005/8/layout/vList2"/>
    <dgm:cxn modelId="{BD177097-1752-724C-9908-AB07DDEFE796}" type="presParOf" srcId="{8BDE59DF-58EB-434A-9A82-86046A7A2D1D}" destId="{C4AF0240-2AD2-D444-AC23-56B002D59504}" srcOrd="2" destOrd="0" presId="urn:microsoft.com/office/officeart/2005/8/layout/vList2"/>
    <dgm:cxn modelId="{D959D439-B1AB-E042-83DF-4D1BF2EE92A4}" type="presParOf" srcId="{8BDE59DF-58EB-434A-9A82-86046A7A2D1D}" destId="{F3FED7B0-3F08-DC4E-A04E-9E384CD373BC}" srcOrd="3" destOrd="0" presId="urn:microsoft.com/office/officeart/2005/8/layout/vList2"/>
    <dgm:cxn modelId="{8F849414-0AB7-7347-8007-05CA18E0B96F}" type="presParOf" srcId="{8BDE59DF-58EB-434A-9A82-86046A7A2D1D}" destId="{B15C486D-54F3-7845-A12E-E47B00DA482D}" srcOrd="4" destOrd="0" presId="urn:microsoft.com/office/officeart/2005/8/layout/vList2"/>
    <dgm:cxn modelId="{9914ED05-2E3E-CB4B-9B59-2CF6084D1296}" type="presParOf" srcId="{8BDE59DF-58EB-434A-9A82-86046A7A2D1D}" destId="{5ECA42D4-4380-E04F-B9F5-FEDA09E29A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062800-61D3-B143-A442-1E3408CFC1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7DB8298-D6E6-D04E-B04E-F916665391B6}">
      <dgm:prSet/>
      <dgm:spPr>
        <a:solidFill>
          <a:srgbClr val="0070C0"/>
        </a:solidFill>
      </dgm:spPr>
      <dgm:t>
        <a:bodyPr/>
        <a:lstStyle/>
        <a:p>
          <a:r>
            <a:rPr lang="en-MK"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Google Drive Folder</a:t>
          </a:r>
          <a:endParaRPr lang="en-MK" dirty="0">
            <a:solidFill>
              <a:schemeClr val="bg1"/>
            </a:solidFill>
          </a:endParaRPr>
        </a:p>
      </dgm:t>
    </dgm:pt>
    <dgm:pt modelId="{76EB37E3-164E-704C-86BF-6D76E288AFCB}" type="parTrans" cxnId="{DA131D4E-44F9-3F48-BEBD-2F47D774C592}">
      <dgm:prSet/>
      <dgm:spPr/>
      <dgm:t>
        <a:bodyPr/>
        <a:lstStyle/>
        <a:p>
          <a:endParaRPr lang="en-GB"/>
        </a:p>
      </dgm:t>
    </dgm:pt>
    <dgm:pt modelId="{01F36B28-2C18-FC46-81F4-FCB3B1197072}" type="sibTrans" cxnId="{DA131D4E-44F9-3F48-BEBD-2F47D774C592}">
      <dgm:prSet/>
      <dgm:spPr/>
      <dgm:t>
        <a:bodyPr/>
        <a:lstStyle/>
        <a:p>
          <a:endParaRPr lang="en-GB"/>
        </a:p>
      </dgm:t>
    </dgm:pt>
    <dgm:pt modelId="{8E525271-C5D6-0940-98A9-0EBF8CC74176}">
      <dgm:prSet/>
      <dgm:spPr/>
      <dgm:t>
        <a:bodyPr/>
        <a:lstStyle/>
        <a:p>
          <a:r>
            <a:rPr lang="en-GB" b="0" i="0" dirty="0"/>
            <a:t>E</a:t>
          </a:r>
          <a:r>
            <a:rPr lang="en-MK" b="0" i="0" dirty="0"/>
            <a:t>ach breakout room has a subfolder to work in</a:t>
          </a:r>
          <a:endParaRPr lang="en-MK" dirty="0"/>
        </a:p>
      </dgm:t>
    </dgm:pt>
    <dgm:pt modelId="{4C8FED35-FBB3-D949-AB0B-3D2FB1BBE66C}" type="parTrans" cxnId="{ED930C23-EBBE-5349-BAA2-55651CA397AB}">
      <dgm:prSet/>
      <dgm:spPr/>
      <dgm:t>
        <a:bodyPr/>
        <a:lstStyle/>
        <a:p>
          <a:endParaRPr lang="en-GB"/>
        </a:p>
      </dgm:t>
    </dgm:pt>
    <dgm:pt modelId="{DED3ADCE-DE58-8E42-8E36-77106E911E54}" type="sibTrans" cxnId="{ED930C23-EBBE-5349-BAA2-55651CA397AB}">
      <dgm:prSet/>
      <dgm:spPr/>
      <dgm:t>
        <a:bodyPr/>
        <a:lstStyle/>
        <a:p>
          <a:endParaRPr lang="en-GB"/>
        </a:p>
      </dgm:t>
    </dgm:pt>
    <dgm:pt modelId="{5B70C8A2-3816-7247-B28C-5CEEB22E0F21}">
      <dgm:prSet/>
      <dgm:spPr/>
      <dgm:t>
        <a:bodyPr/>
        <a:lstStyle/>
        <a:p>
          <a:r>
            <a:rPr lang="en-MK" b="0" i="0" dirty="0"/>
            <a:t>Work together as a group</a:t>
          </a:r>
          <a:endParaRPr lang="en-MK" dirty="0"/>
        </a:p>
      </dgm:t>
    </dgm:pt>
    <dgm:pt modelId="{F9FF08D6-7527-9245-A79F-17FECDCF64C7}" type="parTrans" cxnId="{4315AC80-0BBC-3D47-8257-35092AB54C10}">
      <dgm:prSet/>
      <dgm:spPr/>
      <dgm:t>
        <a:bodyPr/>
        <a:lstStyle/>
        <a:p>
          <a:endParaRPr lang="en-GB"/>
        </a:p>
      </dgm:t>
    </dgm:pt>
    <dgm:pt modelId="{0E9B18BA-7352-0B4B-90B2-DF17665A1FB7}" type="sibTrans" cxnId="{4315AC80-0BBC-3D47-8257-35092AB54C10}">
      <dgm:prSet/>
      <dgm:spPr/>
      <dgm:t>
        <a:bodyPr/>
        <a:lstStyle/>
        <a:p>
          <a:endParaRPr lang="en-GB"/>
        </a:p>
      </dgm:t>
    </dgm:pt>
    <dgm:pt modelId="{577F7757-FFD7-1A46-95E4-4A67BF1E2EF4}">
      <dgm:prSet/>
      <dgm:spPr/>
      <dgm:t>
        <a:bodyPr/>
        <a:lstStyle/>
        <a:p>
          <a:r>
            <a:rPr lang="en-MK" b="0" i="0" dirty="0"/>
            <a:t>Write directly in the provided document</a:t>
          </a:r>
          <a:endParaRPr lang="en-MK" dirty="0"/>
        </a:p>
      </dgm:t>
    </dgm:pt>
    <dgm:pt modelId="{AC2C40C3-510A-4A45-90A4-9064A97FAD00}" type="parTrans" cxnId="{FC71B4C7-8D8F-F547-8CE8-0117AB93941F}">
      <dgm:prSet/>
      <dgm:spPr/>
      <dgm:t>
        <a:bodyPr/>
        <a:lstStyle/>
        <a:p>
          <a:endParaRPr lang="en-GB"/>
        </a:p>
      </dgm:t>
    </dgm:pt>
    <dgm:pt modelId="{F79D82B2-1E5E-3A43-A7D6-90A5CF115296}" type="sibTrans" cxnId="{FC71B4C7-8D8F-F547-8CE8-0117AB93941F}">
      <dgm:prSet/>
      <dgm:spPr/>
      <dgm:t>
        <a:bodyPr/>
        <a:lstStyle/>
        <a:p>
          <a:endParaRPr lang="en-GB"/>
        </a:p>
      </dgm:t>
    </dgm:pt>
    <dgm:pt modelId="{6132C72E-AEFD-5B44-9642-4DD52A421B1E}" type="pres">
      <dgm:prSet presAssocID="{88062800-61D3-B143-A442-1E3408CFC15B}" presName="linear" presStyleCnt="0">
        <dgm:presLayoutVars>
          <dgm:animLvl val="lvl"/>
          <dgm:resizeHandles val="exact"/>
        </dgm:presLayoutVars>
      </dgm:prSet>
      <dgm:spPr/>
    </dgm:pt>
    <dgm:pt modelId="{5CD3789C-D3C6-EB48-97CC-1792770C252C}" type="pres">
      <dgm:prSet presAssocID="{57DB8298-D6E6-D04E-B04E-F916665391B6}" presName="parentText" presStyleLbl="node1" presStyleIdx="0" presStyleCnt="1">
        <dgm:presLayoutVars>
          <dgm:chMax val="0"/>
          <dgm:bulletEnabled val="1"/>
        </dgm:presLayoutVars>
      </dgm:prSet>
      <dgm:spPr/>
    </dgm:pt>
    <dgm:pt modelId="{EBC03AE1-290E-B04B-ADCB-19A5E3BF1005}" type="pres">
      <dgm:prSet presAssocID="{57DB8298-D6E6-D04E-B04E-F916665391B6}" presName="childText" presStyleLbl="revTx" presStyleIdx="0" presStyleCnt="1">
        <dgm:presLayoutVars>
          <dgm:bulletEnabled val="1"/>
        </dgm:presLayoutVars>
      </dgm:prSet>
      <dgm:spPr/>
    </dgm:pt>
  </dgm:ptLst>
  <dgm:cxnLst>
    <dgm:cxn modelId="{D753040F-2F57-A742-B8B4-E190C3CBC879}" type="presOf" srcId="{5B70C8A2-3816-7247-B28C-5CEEB22E0F21}" destId="{EBC03AE1-290E-B04B-ADCB-19A5E3BF1005}" srcOrd="0" destOrd="1" presId="urn:microsoft.com/office/officeart/2005/8/layout/vList2"/>
    <dgm:cxn modelId="{EFD8A122-5E7F-9643-A787-A4D6FB6CD867}" type="presOf" srcId="{8E525271-C5D6-0940-98A9-0EBF8CC74176}" destId="{EBC03AE1-290E-B04B-ADCB-19A5E3BF1005}" srcOrd="0" destOrd="0" presId="urn:microsoft.com/office/officeart/2005/8/layout/vList2"/>
    <dgm:cxn modelId="{ED930C23-EBBE-5349-BAA2-55651CA397AB}" srcId="{57DB8298-D6E6-D04E-B04E-F916665391B6}" destId="{8E525271-C5D6-0940-98A9-0EBF8CC74176}" srcOrd="0" destOrd="0" parTransId="{4C8FED35-FBB3-D949-AB0B-3D2FB1BBE66C}" sibTransId="{DED3ADCE-DE58-8E42-8E36-77106E911E54}"/>
    <dgm:cxn modelId="{A1264125-EFF9-2048-8D86-2FB495EC4713}" type="presOf" srcId="{88062800-61D3-B143-A442-1E3408CFC15B}" destId="{6132C72E-AEFD-5B44-9642-4DD52A421B1E}" srcOrd="0" destOrd="0" presId="urn:microsoft.com/office/officeart/2005/8/layout/vList2"/>
    <dgm:cxn modelId="{70150244-C244-5040-B199-80D5F91161D8}" type="presOf" srcId="{577F7757-FFD7-1A46-95E4-4A67BF1E2EF4}" destId="{EBC03AE1-290E-B04B-ADCB-19A5E3BF1005}" srcOrd="0" destOrd="2" presId="urn:microsoft.com/office/officeart/2005/8/layout/vList2"/>
    <dgm:cxn modelId="{DA131D4E-44F9-3F48-BEBD-2F47D774C592}" srcId="{88062800-61D3-B143-A442-1E3408CFC15B}" destId="{57DB8298-D6E6-D04E-B04E-F916665391B6}" srcOrd="0" destOrd="0" parTransId="{76EB37E3-164E-704C-86BF-6D76E288AFCB}" sibTransId="{01F36B28-2C18-FC46-81F4-FCB3B1197072}"/>
    <dgm:cxn modelId="{4315AC80-0BBC-3D47-8257-35092AB54C10}" srcId="{57DB8298-D6E6-D04E-B04E-F916665391B6}" destId="{5B70C8A2-3816-7247-B28C-5CEEB22E0F21}" srcOrd="1" destOrd="0" parTransId="{F9FF08D6-7527-9245-A79F-17FECDCF64C7}" sibTransId="{0E9B18BA-7352-0B4B-90B2-DF17665A1FB7}"/>
    <dgm:cxn modelId="{9A718F83-1AA8-F240-ADA3-7C3F59C6422D}" type="presOf" srcId="{57DB8298-D6E6-D04E-B04E-F916665391B6}" destId="{5CD3789C-D3C6-EB48-97CC-1792770C252C}" srcOrd="0" destOrd="0" presId="urn:microsoft.com/office/officeart/2005/8/layout/vList2"/>
    <dgm:cxn modelId="{FC71B4C7-8D8F-F547-8CE8-0117AB93941F}" srcId="{57DB8298-D6E6-D04E-B04E-F916665391B6}" destId="{577F7757-FFD7-1A46-95E4-4A67BF1E2EF4}" srcOrd="2" destOrd="0" parTransId="{AC2C40C3-510A-4A45-90A4-9064A97FAD00}" sibTransId="{F79D82B2-1E5E-3A43-A7D6-90A5CF115296}"/>
    <dgm:cxn modelId="{53F6D8A4-7922-C245-A3D1-8852E185CCFB}" type="presParOf" srcId="{6132C72E-AEFD-5B44-9642-4DD52A421B1E}" destId="{5CD3789C-D3C6-EB48-97CC-1792770C252C}" srcOrd="0" destOrd="0" presId="urn:microsoft.com/office/officeart/2005/8/layout/vList2"/>
    <dgm:cxn modelId="{099C0043-4A75-0D49-9B7F-8A98EF089186}" type="presParOf" srcId="{6132C72E-AEFD-5B44-9642-4DD52A421B1E}" destId="{EBC03AE1-290E-B04B-ADCB-19A5E3BF100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6467BB-0ED0-F24E-8917-D66B2EF7B72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33807A9-B612-BA49-9994-848DD43EC352}">
      <dgm:prSet/>
      <dgm:spPr>
        <a:solidFill>
          <a:srgbClr val="0070C0"/>
        </a:solidFill>
      </dgm:spPr>
      <dgm:t>
        <a:bodyPr/>
        <a:lstStyle/>
        <a:p>
          <a:r>
            <a:rPr lang="en-MK" b="0" i="0" dirty="0"/>
            <a:t>Get to know the people in your room</a:t>
          </a:r>
          <a:endParaRPr lang="en-MK" dirty="0"/>
        </a:p>
      </dgm:t>
    </dgm:pt>
    <dgm:pt modelId="{9E642203-C281-D846-B29C-16F095E42C89}" type="parTrans" cxnId="{32A37A96-D8F3-114A-BEB7-8D0296F7E83D}">
      <dgm:prSet/>
      <dgm:spPr/>
      <dgm:t>
        <a:bodyPr/>
        <a:lstStyle/>
        <a:p>
          <a:endParaRPr lang="en-GB"/>
        </a:p>
      </dgm:t>
    </dgm:pt>
    <dgm:pt modelId="{A5E30011-771E-634E-8CC7-787CA1479A50}" type="sibTrans" cxnId="{32A37A96-D8F3-114A-BEB7-8D0296F7E83D}">
      <dgm:prSet/>
      <dgm:spPr/>
      <dgm:t>
        <a:bodyPr/>
        <a:lstStyle/>
        <a:p>
          <a:endParaRPr lang="en-GB"/>
        </a:p>
      </dgm:t>
    </dgm:pt>
    <dgm:pt modelId="{1208EDBC-0E50-6543-B164-1F9FF73016DA}">
      <dgm:prSet/>
      <dgm:spPr>
        <a:solidFill>
          <a:srgbClr val="0070C0"/>
        </a:solidFill>
      </dgm:spPr>
      <dgm:t>
        <a:bodyPr/>
        <a:lstStyle/>
        <a:p>
          <a:r>
            <a:rPr lang="en-MK" b="0" i="0"/>
            <a:t>Decide if you are going to work together or individually</a:t>
          </a:r>
          <a:endParaRPr lang="en-MK"/>
        </a:p>
      </dgm:t>
    </dgm:pt>
    <dgm:pt modelId="{2DCA1444-D8FC-1A4B-A048-1C693C14256D}" type="parTrans" cxnId="{2B584146-FB95-DA45-BC8C-2CB8452657FE}">
      <dgm:prSet/>
      <dgm:spPr/>
      <dgm:t>
        <a:bodyPr/>
        <a:lstStyle/>
        <a:p>
          <a:endParaRPr lang="en-GB"/>
        </a:p>
      </dgm:t>
    </dgm:pt>
    <dgm:pt modelId="{EFCC4864-7749-794D-8D3A-69C7157410EE}" type="sibTrans" cxnId="{2B584146-FB95-DA45-BC8C-2CB8452657FE}">
      <dgm:prSet/>
      <dgm:spPr/>
      <dgm:t>
        <a:bodyPr/>
        <a:lstStyle/>
        <a:p>
          <a:endParaRPr lang="en-GB"/>
        </a:p>
      </dgm:t>
    </dgm:pt>
    <dgm:pt modelId="{50EA2AAF-C2BB-0E4A-8328-9715C83C6037}">
      <dgm:prSet/>
      <dgm:spPr>
        <a:solidFill>
          <a:srgbClr val="0070C0"/>
        </a:solidFill>
      </dgm:spPr>
      <dgm:t>
        <a:bodyPr/>
        <a:lstStyle/>
        <a:p>
          <a:r>
            <a:rPr lang="en-MK" b="0" i="0" dirty="0"/>
            <a:t>Get to know the existing material</a:t>
          </a:r>
          <a:endParaRPr lang="en-MK" dirty="0"/>
        </a:p>
      </dgm:t>
    </dgm:pt>
    <dgm:pt modelId="{DD30EA45-23E2-F549-96F0-1357F648ED22}" type="parTrans" cxnId="{B4488F5F-96F7-F141-9D74-19A81DFB390D}">
      <dgm:prSet/>
      <dgm:spPr/>
      <dgm:t>
        <a:bodyPr/>
        <a:lstStyle/>
        <a:p>
          <a:endParaRPr lang="en-GB"/>
        </a:p>
      </dgm:t>
    </dgm:pt>
    <dgm:pt modelId="{9496BC44-47B6-684A-A14A-9795AF2EBD93}" type="sibTrans" cxnId="{B4488F5F-96F7-F141-9D74-19A81DFB390D}">
      <dgm:prSet/>
      <dgm:spPr/>
      <dgm:t>
        <a:bodyPr/>
        <a:lstStyle/>
        <a:p>
          <a:endParaRPr lang="en-GB"/>
        </a:p>
      </dgm:t>
    </dgm:pt>
    <dgm:pt modelId="{D7258181-54F3-1D47-B9AF-5EC9B6E0BB97}" type="pres">
      <dgm:prSet presAssocID="{3B6467BB-0ED0-F24E-8917-D66B2EF7B729}" presName="linear" presStyleCnt="0">
        <dgm:presLayoutVars>
          <dgm:animLvl val="lvl"/>
          <dgm:resizeHandles val="exact"/>
        </dgm:presLayoutVars>
      </dgm:prSet>
      <dgm:spPr/>
    </dgm:pt>
    <dgm:pt modelId="{2CB2217D-7BD6-F745-BE17-8D624C950AF9}" type="pres">
      <dgm:prSet presAssocID="{833807A9-B612-BA49-9994-848DD43EC352}" presName="parentText" presStyleLbl="node1" presStyleIdx="0" presStyleCnt="3">
        <dgm:presLayoutVars>
          <dgm:chMax val="0"/>
          <dgm:bulletEnabled val="1"/>
        </dgm:presLayoutVars>
      </dgm:prSet>
      <dgm:spPr/>
    </dgm:pt>
    <dgm:pt modelId="{F115B720-CFAF-C949-A373-218861D6D019}" type="pres">
      <dgm:prSet presAssocID="{A5E30011-771E-634E-8CC7-787CA1479A50}" presName="spacer" presStyleCnt="0"/>
      <dgm:spPr/>
    </dgm:pt>
    <dgm:pt modelId="{62BCAABA-68D6-B14D-A540-636CF11044E3}" type="pres">
      <dgm:prSet presAssocID="{1208EDBC-0E50-6543-B164-1F9FF73016DA}" presName="parentText" presStyleLbl="node1" presStyleIdx="1" presStyleCnt="3">
        <dgm:presLayoutVars>
          <dgm:chMax val="0"/>
          <dgm:bulletEnabled val="1"/>
        </dgm:presLayoutVars>
      </dgm:prSet>
      <dgm:spPr/>
    </dgm:pt>
    <dgm:pt modelId="{70BF41A3-B911-254C-8C2E-427C1E1389E1}" type="pres">
      <dgm:prSet presAssocID="{EFCC4864-7749-794D-8D3A-69C7157410EE}" presName="spacer" presStyleCnt="0"/>
      <dgm:spPr/>
    </dgm:pt>
    <dgm:pt modelId="{CF9EAE92-0695-3E4E-AB96-9DF8D24CBA1C}" type="pres">
      <dgm:prSet presAssocID="{50EA2AAF-C2BB-0E4A-8328-9715C83C6037}" presName="parentText" presStyleLbl="node1" presStyleIdx="2" presStyleCnt="3">
        <dgm:presLayoutVars>
          <dgm:chMax val="0"/>
          <dgm:bulletEnabled val="1"/>
        </dgm:presLayoutVars>
      </dgm:prSet>
      <dgm:spPr/>
    </dgm:pt>
  </dgm:ptLst>
  <dgm:cxnLst>
    <dgm:cxn modelId="{2B584146-FB95-DA45-BC8C-2CB8452657FE}" srcId="{3B6467BB-0ED0-F24E-8917-D66B2EF7B729}" destId="{1208EDBC-0E50-6543-B164-1F9FF73016DA}" srcOrd="1" destOrd="0" parTransId="{2DCA1444-D8FC-1A4B-A048-1C693C14256D}" sibTransId="{EFCC4864-7749-794D-8D3A-69C7157410EE}"/>
    <dgm:cxn modelId="{B4488F5F-96F7-F141-9D74-19A81DFB390D}" srcId="{3B6467BB-0ED0-F24E-8917-D66B2EF7B729}" destId="{50EA2AAF-C2BB-0E4A-8328-9715C83C6037}" srcOrd="2" destOrd="0" parTransId="{DD30EA45-23E2-F549-96F0-1357F648ED22}" sibTransId="{9496BC44-47B6-684A-A14A-9795AF2EBD93}"/>
    <dgm:cxn modelId="{32A37A96-D8F3-114A-BEB7-8D0296F7E83D}" srcId="{3B6467BB-0ED0-F24E-8917-D66B2EF7B729}" destId="{833807A9-B612-BA49-9994-848DD43EC352}" srcOrd="0" destOrd="0" parTransId="{9E642203-C281-D846-B29C-16F095E42C89}" sibTransId="{A5E30011-771E-634E-8CC7-787CA1479A50}"/>
    <dgm:cxn modelId="{8DD5D0AF-08BF-2247-AAC6-A387E7E726F1}" type="presOf" srcId="{3B6467BB-0ED0-F24E-8917-D66B2EF7B729}" destId="{D7258181-54F3-1D47-B9AF-5EC9B6E0BB97}" srcOrd="0" destOrd="0" presId="urn:microsoft.com/office/officeart/2005/8/layout/vList2"/>
    <dgm:cxn modelId="{14E585C5-6D58-FF4E-AAE7-80A520404918}" type="presOf" srcId="{833807A9-B612-BA49-9994-848DD43EC352}" destId="{2CB2217D-7BD6-F745-BE17-8D624C950AF9}" srcOrd="0" destOrd="0" presId="urn:microsoft.com/office/officeart/2005/8/layout/vList2"/>
    <dgm:cxn modelId="{1F5702D1-18CF-AE4A-B97F-DF42785984C0}" type="presOf" srcId="{1208EDBC-0E50-6543-B164-1F9FF73016DA}" destId="{62BCAABA-68D6-B14D-A540-636CF11044E3}" srcOrd="0" destOrd="0" presId="urn:microsoft.com/office/officeart/2005/8/layout/vList2"/>
    <dgm:cxn modelId="{D36495F8-1AB1-1C4B-83DE-2186183EA044}" type="presOf" srcId="{50EA2AAF-C2BB-0E4A-8328-9715C83C6037}" destId="{CF9EAE92-0695-3E4E-AB96-9DF8D24CBA1C}" srcOrd="0" destOrd="0" presId="urn:microsoft.com/office/officeart/2005/8/layout/vList2"/>
    <dgm:cxn modelId="{F89E10BE-A20A-214E-A31E-71997BFEC427}" type="presParOf" srcId="{D7258181-54F3-1D47-B9AF-5EC9B6E0BB97}" destId="{2CB2217D-7BD6-F745-BE17-8D624C950AF9}" srcOrd="0" destOrd="0" presId="urn:microsoft.com/office/officeart/2005/8/layout/vList2"/>
    <dgm:cxn modelId="{D5255F47-E021-DF4B-8D73-1E33CE078DEB}" type="presParOf" srcId="{D7258181-54F3-1D47-B9AF-5EC9B6E0BB97}" destId="{F115B720-CFAF-C949-A373-218861D6D019}" srcOrd="1" destOrd="0" presId="urn:microsoft.com/office/officeart/2005/8/layout/vList2"/>
    <dgm:cxn modelId="{F609E2D1-9A38-5946-BD8F-C42F8E7BF9DF}" type="presParOf" srcId="{D7258181-54F3-1D47-B9AF-5EC9B6E0BB97}" destId="{62BCAABA-68D6-B14D-A540-636CF11044E3}" srcOrd="2" destOrd="0" presId="urn:microsoft.com/office/officeart/2005/8/layout/vList2"/>
    <dgm:cxn modelId="{109AC544-B973-BA4C-896B-A0A02673B0FF}" type="presParOf" srcId="{D7258181-54F3-1D47-B9AF-5EC9B6E0BB97}" destId="{70BF41A3-B911-254C-8C2E-427C1E1389E1}" srcOrd="3" destOrd="0" presId="urn:microsoft.com/office/officeart/2005/8/layout/vList2"/>
    <dgm:cxn modelId="{C8E528B1-DE9B-1547-818B-D56D122DFAD2}" type="presParOf" srcId="{D7258181-54F3-1D47-B9AF-5EC9B6E0BB97}" destId="{CF9EAE92-0695-3E4E-AB96-9DF8D24CBA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B29D33-FBA0-4D2B-A5D9-2F128EA3DE2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59F7B4E-3194-4C33-AF7D-278C20D100FA}">
      <dgm:prSet/>
      <dgm:spPr/>
      <dgm:t>
        <a:bodyPr/>
        <a:lstStyle/>
        <a:p>
          <a:pPr>
            <a:defRPr b="1"/>
          </a:pPr>
          <a:r>
            <a:rPr lang="en-GB" b="1"/>
            <a:t>Specific</a:t>
          </a:r>
          <a:endParaRPr lang="en-US"/>
        </a:p>
      </dgm:t>
    </dgm:pt>
    <dgm:pt modelId="{3CAA6EE1-0325-407D-8B44-724B92BA5CC9}" type="parTrans" cxnId="{1CCF9AC8-77E7-4556-8A5C-604E215C38AA}">
      <dgm:prSet/>
      <dgm:spPr/>
      <dgm:t>
        <a:bodyPr/>
        <a:lstStyle/>
        <a:p>
          <a:endParaRPr lang="en-US"/>
        </a:p>
      </dgm:t>
    </dgm:pt>
    <dgm:pt modelId="{67A257EA-519F-4CF2-81B1-D86C8551A25F}" type="sibTrans" cxnId="{1CCF9AC8-77E7-4556-8A5C-604E215C38AA}">
      <dgm:prSet/>
      <dgm:spPr/>
      <dgm:t>
        <a:bodyPr/>
        <a:lstStyle/>
        <a:p>
          <a:endParaRPr lang="en-US"/>
        </a:p>
      </dgm:t>
    </dgm:pt>
    <dgm:pt modelId="{3ED51109-75F8-4672-9E15-2C4D09227669}">
      <dgm:prSet/>
      <dgm:spPr/>
      <dgm:t>
        <a:bodyPr/>
        <a:lstStyle/>
        <a:p>
          <a:r>
            <a:rPr lang="en-GB" dirty="0"/>
            <a:t>Clearly define what the learner will achieve. Avoid vague terms like “learn” or “understand.”</a:t>
          </a:r>
          <a:endParaRPr lang="en-US" dirty="0"/>
        </a:p>
      </dgm:t>
    </dgm:pt>
    <dgm:pt modelId="{782868CB-45D9-40FD-BE24-5FD82AB58805}" type="parTrans" cxnId="{59606718-1457-40F4-9117-74F1EFB33B21}">
      <dgm:prSet/>
      <dgm:spPr/>
      <dgm:t>
        <a:bodyPr/>
        <a:lstStyle/>
        <a:p>
          <a:endParaRPr lang="en-US"/>
        </a:p>
      </dgm:t>
    </dgm:pt>
    <dgm:pt modelId="{74D67672-F2A5-4374-97D2-241BEF775892}" type="sibTrans" cxnId="{59606718-1457-40F4-9117-74F1EFB33B21}">
      <dgm:prSet/>
      <dgm:spPr/>
      <dgm:t>
        <a:bodyPr/>
        <a:lstStyle/>
        <a:p>
          <a:endParaRPr lang="en-US"/>
        </a:p>
      </dgm:t>
    </dgm:pt>
    <dgm:pt modelId="{BFCE2975-61E2-435B-ADDB-D2D632F3E064}">
      <dgm:prSet/>
      <dgm:spPr/>
      <dgm:t>
        <a:bodyPr/>
        <a:lstStyle/>
        <a:p>
          <a:r>
            <a:rPr lang="en-GB" b="1" dirty="0">
              <a:solidFill>
                <a:srgbClr val="FF0000"/>
              </a:solidFill>
            </a:rPr>
            <a:t>✗</a:t>
          </a:r>
          <a:r>
            <a:rPr lang="en-GB" dirty="0"/>
            <a:t>: “Learn about Open Access publishing.”</a:t>
          </a:r>
          <a:endParaRPr lang="en-US" dirty="0"/>
        </a:p>
      </dgm:t>
    </dgm:pt>
    <dgm:pt modelId="{FE3745EE-71BE-418C-B949-0F2931254F5E}" type="parTrans" cxnId="{161B24D3-D263-438A-AFC3-A9A395AD5997}">
      <dgm:prSet/>
      <dgm:spPr/>
      <dgm:t>
        <a:bodyPr/>
        <a:lstStyle/>
        <a:p>
          <a:endParaRPr lang="en-US"/>
        </a:p>
      </dgm:t>
    </dgm:pt>
    <dgm:pt modelId="{F68AF2A0-9252-43F7-AE74-44191B32539F}" type="sibTrans" cxnId="{161B24D3-D263-438A-AFC3-A9A395AD5997}">
      <dgm:prSet/>
      <dgm:spPr/>
      <dgm:t>
        <a:bodyPr/>
        <a:lstStyle/>
        <a:p>
          <a:endParaRPr lang="en-US"/>
        </a:p>
      </dgm:t>
    </dgm:pt>
    <dgm:pt modelId="{5BD30BA5-A982-4B72-B6B0-35D377181B5E}">
      <dgm:prSet/>
      <dgm:spPr/>
      <dgm:t>
        <a:bodyPr/>
        <a:lstStyle/>
        <a:p>
          <a:r>
            <a:rPr lang="en-GB" b="1" dirty="0">
              <a:solidFill>
                <a:schemeClr val="accent3"/>
              </a:solidFill>
            </a:rPr>
            <a:t>✓</a:t>
          </a:r>
          <a:r>
            <a:rPr lang="en-GB" dirty="0"/>
            <a:t>: “Identify and describe the differences between Gold, Green, and Hybrid Open Access models.”</a:t>
          </a:r>
          <a:endParaRPr lang="en-US" dirty="0"/>
        </a:p>
      </dgm:t>
    </dgm:pt>
    <dgm:pt modelId="{18B21618-60D8-44A1-8874-4FB5E1B8B46B}" type="parTrans" cxnId="{21199E4A-AB51-4922-9F66-9D2EBDFB0B31}">
      <dgm:prSet/>
      <dgm:spPr/>
      <dgm:t>
        <a:bodyPr/>
        <a:lstStyle/>
        <a:p>
          <a:endParaRPr lang="en-US"/>
        </a:p>
      </dgm:t>
    </dgm:pt>
    <dgm:pt modelId="{37424929-5069-41EA-8BE6-E5D224670F30}" type="sibTrans" cxnId="{21199E4A-AB51-4922-9F66-9D2EBDFB0B31}">
      <dgm:prSet/>
      <dgm:spPr/>
      <dgm:t>
        <a:bodyPr/>
        <a:lstStyle/>
        <a:p>
          <a:endParaRPr lang="en-US"/>
        </a:p>
      </dgm:t>
    </dgm:pt>
    <dgm:pt modelId="{697164B9-7A31-4514-9604-A90CEC3ED86E}">
      <dgm:prSet/>
      <dgm:spPr/>
      <dgm:t>
        <a:bodyPr/>
        <a:lstStyle/>
        <a:p>
          <a:pPr>
            <a:defRPr b="1"/>
          </a:pPr>
          <a:r>
            <a:rPr lang="en-GB" b="1"/>
            <a:t>Measurable</a:t>
          </a:r>
          <a:endParaRPr lang="en-US"/>
        </a:p>
      </dgm:t>
    </dgm:pt>
    <dgm:pt modelId="{3016A945-CF3A-44ED-AC06-E214085DCDA7}" type="parTrans" cxnId="{B25A976A-288B-4E3B-A65E-2836BDC73BFE}">
      <dgm:prSet/>
      <dgm:spPr/>
      <dgm:t>
        <a:bodyPr/>
        <a:lstStyle/>
        <a:p>
          <a:endParaRPr lang="en-US"/>
        </a:p>
      </dgm:t>
    </dgm:pt>
    <dgm:pt modelId="{4EBC3707-77A9-4A13-94C6-E8866089B9B6}" type="sibTrans" cxnId="{B25A976A-288B-4E3B-A65E-2836BDC73BFE}">
      <dgm:prSet/>
      <dgm:spPr/>
      <dgm:t>
        <a:bodyPr/>
        <a:lstStyle/>
        <a:p>
          <a:endParaRPr lang="en-US"/>
        </a:p>
      </dgm:t>
    </dgm:pt>
    <dgm:pt modelId="{458EBBD6-A84B-41B6-B7D1-73501BFD4FE4}">
      <dgm:prSet/>
      <dgm:spPr/>
      <dgm:t>
        <a:bodyPr/>
        <a:lstStyle/>
        <a:p>
          <a:r>
            <a:rPr lang="en-GB" dirty="0"/>
            <a:t>Use criteria to track progress and determine when the goal is achieved.</a:t>
          </a:r>
          <a:endParaRPr lang="en-US" dirty="0"/>
        </a:p>
      </dgm:t>
    </dgm:pt>
    <dgm:pt modelId="{3B73E7FF-9509-4B94-AA5C-E8CD0B4BA0C1}" type="parTrans" cxnId="{8B76B2C9-F65B-41DD-B732-5A0662DB665C}">
      <dgm:prSet/>
      <dgm:spPr/>
      <dgm:t>
        <a:bodyPr/>
        <a:lstStyle/>
        <a:p>
          <a:endParaRPr lang="en-US"/>
        </a:p>
      </dgm:t>
    </dgm:pt>
    <dgm:pt modelId="{01EF225A-D738-4DE0-95E3-41D98FAB9172}" type="sibTrans" cxnId="{8B76B2C9-F65B-41DD-B732-5A0662DB665C}">
      <dgm:prSet/>
      <dgm:spPr/>
      <dgm:t>
        <a:bodyPr/>
        <a:lstStyle/>
        <a:p>
          <a:endParaRPr lang="en-US"/>
        </a:p>
      </dgm:t>
    </dgm:pt>
    <dgm:pt modelId="{8657321A-956A-4AF5-B017-2665E62BF5E4}">
      <dgm:prSet/>
      <dgm:spPr/>
      <dgm:t>
        <a:bodyPr/>
        <a:lstStyle/>
        <a:p>
          <a:r>
            <a:rPr lang="en-GB" b="1" dirty="0">
              <a:solidFill>
                <a:srgbClr val="FF0000"/>
              </a:solidFill>
            </a:rPr>
            <a:t>✗</a:t>
          </a:r>
          <a:r>
            <a:rPr lang="en-GB" dirty="0"/>
            <a:t>: “Understand Open Access policies.”</a:t>
          </a:r>
          <a:endParaRPr lang="en-US" dirty="0"/>
        </a:p>
      </dgm:t>
    </dgm:pt>
    <dgm:pt modelId="{3A744EC8-BD70-419E-AEA7-D5EAD23FC383}" type="parTrans" cxnId="{7781F865-2C31-49BC-9252-F82DAE064D20}">
      <dgm:prSet/>
      <dgm:spPr/>
      <dgm:t>
        <a:bodyPr/>
        <a:lstStyle/>
        <a:p>
          <a:endParaRPr lang="en-US"/>
        </a:p>
      </dgm:t>
    </dgm:pt>
    <dgm:pt modelId="{6BC99976-B314-4400-B87B-3A7040C49CF1}" type="sibTrans" cxnId="{7781F865-2C31-49BC-9252-F82DAE064D20}">
      <dgm:prSet/>
      <dgm:spPr/>
      <dgm:t>
        <a:bodyPr/>
        <a:lstStyle/>
        <a:p>
          <a:endParaRPr lang="en-US"/>
        </a:p>
      </dgm:t>
    </dgm:pt>
    <dgm:pt modelId="{0B0F3C51-D771-482E-B6B4-66F294F93012}">
      <dgm:prSet/>
      <dgm:spPr/>
      <dgm:t>
        <a:bodyPr/>
        <a:lstStyle/>
        <a:p>
          <a:r>
            <a:rPr lang="en-GB" b="1" dirty="0">
              <a:solidFill>
                <a:schemeClr val="accent3"/>
              </a:solidFill>
            </a:rPr>
            <a:t>✓</a:t>
          </a:r>
          <a:r>
            <a:rPr lang="en-GB" dirty="0"/>
            <a:t>: “List three key funder Open Access requirements and explain how to comply with them.”</a:t>
          </a:r>
          <a:endParaRPr lang="en-US" dirty="0"/>
        </a:p>
      </dgm:t>
    </dgm:pt>
    <dgm:pt modelId="{EEB753E5-8CAB-4D20-B602-810752B02B71}" type="parTrans" cxnId="{6D9CA9A4-F0FB-4A8C-922B-FF430FB4A84A}">
      <dgm:prSet/>
      <dgm:spPr/>
      <dgm:t>
        <a:bodyPr/>
        <a:lstStyle/>
        <a:p>
          <a:endParaRPr lang="en-US"/>
        </a:p>
      </dgm:t>
    </dgm:pt>
    <dgm:pt modelId="{0460AACB-5330-43DF-83E5-2E5D665B3839}" type="sibTrans" cxnId="{6D9CA9A4-F0FB-4A8C-922B-FF430FB4A84A}">
      <dgm:prSet/>
      <dgm:spPr/>
      <dgm:t>
        <a:bodyPr/>
        <a:lstStyle/>
        <a:p>
          <a:endParaRPr lang="en-US"/>
        </a:p>
      </dgm:t>
    </dgm:pt>
    <dgm:pt modelId="{26F4870B-F61C-4934-A853-7B8DA1333FAD}">
      <dgm:prSet/>
      <dgm:spPr/>
      <dgm:t>
        <a:bodyPr/>
        <a:lstStyle/>
        <a:p>
          <a:pPr>
            <a:defRPr b="1"/>
          </a:pPr>
          <a:r>
            <a:rPr lang="en-GB" b="1"/>
            <a:t>Achievable</a:t>
          </a:r>
          <a:endParaRPr lang="en-US"/>
        </a:p>
      </dgm:t>
    </dgm:pt>
    <dgm:pt modelId="{1C7C6973-7C18-4BE0-9014-29224CFE0385}" type="parTrans" cxnId="{7810A428-3469-49F6-91B3-01C1EA59A82A}">
      <dgm:prSet/>
      <dgm:spPr/>
      <dgm:t>
        <a:bodyPr/>
        <a:lstStyle/>
        <a:p>
          <a:endParaRPr lang="en-US"/>
        </a:p>
      </dgm:t>
    </dgm:pt>
    <dgm:pt modelId="{0D12A38C-5F4E-433C-8D86-3F2D0C5DB17D}" type="sibTrans" cxnId="{7810A428-3469-49F6-91B3-01C1EA59A82A}">
      <dgm:prSet/>
      <dgm:spPr/>
      <dgm:t>
        <a:bodyPr/>
        <a:lstStyle/>
        <a:p>
          <a:endParaRPr lang="en-US"/>
        </a:p>
      </dgm:t>
    </dgm:pt>
    <dgm:pt modelId="{2308F984-44BB-453C-BDE6-F7EF50A506FB}">
      <dgm:prSet/>
      <dgm:spPr/>
      <dgm:t>
        <a:bodyPr/>
        <a:lstStyle/>
        <a:p>
          <a:r>
            <a:rPr lang="en-GB"/>
            <a:t>Ensure the objective is realistic given the resources, time, and learner’s abilities.</a:t>
          </a:r>
          <a:endParaRPr lang="en-US"/>
        </a:p>
      </dgm:t>
    </dgm:pt>
    <dgm:pt modelId="{92E5CBE1-31F5-4067-860E-B9100C4D792B}" type="parTrans" cxnId="{AFCE3D7C-D067-46A4-84C5-D20DFC8B4CFF}">
      <dgm:prSet/>
      <dgm:spPr/>
      <dgm:t>
        <a:bodyPr/>
        <a:lstStyle/>
        <a:p>
          <a:endParaRPr lang="en-US"/>
        </a:p>
      </dgm:t>
    </dgm:pt>
    <dgm:pt modelId="{445B8896-6667-4310-89E5-3BCFB3D30330}" type="sibTrans" cxnId="{AFCE3D7C-D067-46A4-84C5-D20DFC8B4CFF}">
      <dgm:prSet/>
      <dgm:spPr/>
      <dgm:t>
        <a:bodyPr/>
        <a:lstStyle/>
        <a:p>
          <a:endParaRPr lang="en-US"/>
        </a:p>
      </dgm:t>
    </dgm:pt>
    <dgm:pt modelId="{2417D974-C6CA-4030-BF03-3165C342CFC8}">
      <dgm:prSet/>
      <dgm:spPr/>
      <dgm:t>
        <a:bodyPr/>
        <a:lstStyle/>
        <a:p>
          <a:r>
            <a:rPr lang="en-GB" b="1" dirty="0">
              <a:solidFill>
                <a:srgbClr val="FF0000"/>
              </a:solidFill>
            </a:rPr>
            <a:t>✗</a:t>
          </a:r>
          <a:r>
            <a:rPr lang="en-GB" dirty="0"/>
            <a:t>: “Convert all previous publications to Open Access in one month.”</a:t>
          </a:r>
          <a:endParaRPr lang="en-US" dirty="0"/>
        </a:p>
      </dgm:t>
    </dgm:pt>
    <dgm:pt modelId="{7BAE65CD-6A44-499A-B3D4-9C164E8A6568}" type="parTrans" cxnId="{113D26EC-3B24-4D7F-9212-E0FB693D303B}">
      <dgm:prSet/>
      <dgm:spPr/>
      <dgm:t>
        <a:bodyPr/>
        <a:lstStyle/>
        <a:p>
          <a:endParaRPr lang="en-US"/>
        </a:p>
      </dgm:t>
    </dgm:pt>
    <dgm:pt modelId="{245B2A2D-61E7-42D0-B904-F2C566D73CD1}" type="sibTrans" cxnId="{113D26EC-3B24-4D7F-9212-E0FB693D303B}">
      <dgm:prSet/>
      <dgm:spPr/>
      <dgm:t>
        <a:bodyPr/>
        <a:lstStyle/>
        <a:p>
          <a:endParaRPr lang="en-US"/>
        </a:p>
      </dgm:t>
    </dgm:pt>
    <dgm:pt modelId="{7203172F-5F87-4505-ABD2-4B42050B2030}">
      <dgm:prSet/>
      <dgm:spPr/>
      <dgm:t>
        <a:bodyPr/>
        <a:lstStyle/>
        <a:p>
          <a:r>
            <a:rPr lang="en-GB" b="1" dirty="0">
              <a:solidFill>
                <a:schemeClr val="accent3"/>
              </a:solidFill>
            </a:rPr>
            <a:t>✓</a:t>
          </a:r>
          <a:r>
            <a:rPr lang="en-GB" dirty="0"/>
            <a:t>: “Locate an Open Access repository and submit one preprint of your current research within two weeks.”</a:t>
          </a:r>
          <a:endParaRPr lang="en-US" dirty="0"/>
        </a:p>
      </dgm:t>
    </dgm:pt>
    <dgm:pt modelId="{F3A39D8C-5D91-4183-B9A4-BFA6C16B31FC}" type="parTrans" cxnId="{99A5B0F9-D13C-488C-B4FC-DAB7D841010F}">
      <dgm:prSet/>
      <dgm:spPr/>
      <dgm:t>
        <a:bodyPr/>
        <a:lstStyle/>
        <a:p>
          <a:endParaRPr lang="en-US"/>
        </a:p>
      </dgm:t>
    </dgm:pt>
    <dgm:pt modelId="{91F19518-5B18-4D25-B673-2A7940A16113}" type="sibTrans" cxnId="{99A5B0F9-D13C-488C-B4FC-DAB7D841010F}">
      <dgm:prSet/>
      <dgm:spPr/>
      <dgm:t>
        <a:bodyPr/>
        <a:lstStyle/>
        <a:p>
          <a:endParaRPr lang="en-US"/>
        </a:p>
      </dgm:t>
    </dgm:pt>
    <dgm:pt modelId="{5965C542-17DB-4B8A-834C-0494532F4A39}">
      <dgm:prSet/>
      <dgm:spPr/>
      <dgm:t>
        <a:bodyPr/>
        <a:lstStyle/>
        <a:p>
          <a:pPr>
            <a:defRPr b="1"/>
          </a:pPr>
          <a:r>
            <a:rPr lang="en-GB" b="1"/>
            <a:t>Relevant</a:t>
          </a:r>
          <a:endParaRPr lang="en-US"/>
        </a:p>
      </dgm:t>
    </dgm:pt>
    <dgm:pt modelId="{3698E2C8-D919-4A40-AF17-B2D2A8B40FDC}" type="parTrans" cxnId="{540C3281-1C01-439C-8253-F3AACC8E161E}">
      <dgm:prSet/>
      <dgm:spPr/>
      <dgm:t>
        <a:bodyPr/>
        <a:lstStyle/>
        <a:p>
          <a:endParaRPr lang="en-US"/>
        </a:p>
      </dgm:t>
    </dgm:pt>
    <dgm:pt modelId="{A465BF32-5D8C-48E2-AFD2-CF16AE80862E}" type="sibTrans" cxnId="{540C3281-1C01-439C-8253-F3AACC8E161E}">
      <dgm:prSet/>
      <dgm:spPr/>
      <dgm:t>
        <a:bodyPr/>
        <a:lstStyle/>
        <a:p>
          <a:endParaRPr lang="en-US"/>
        </a:p>
      </dgm:t>
    </dgm:pt>
    <dgm:pt modelId="{769E02ED-3C1A-491A-8B15-BA8C04AC6234}">
      <dgm:prSet/>
      <dgm:spPr/>
      <dgm:t>
        <a:bodyPr/>
        <a:lstStyle/>
        <a:p>
          <a:r>
            <a:rPr lang="en-GB"/>
            <a:t>Align the objective with the overall learning goals and learner’s needs.</a:t>
          </a:r>
          <a:endParaRPr lang="en-US"/>
        </a:p>
      </dgm:t>
    </dgm:pt>
    <dgm:pt modelId="{273B2760-2FEF-42B1-AB65-3EAC2DA2DB67}" type="parTrans" cxnId="{AC39861F-A8CC-4172-9C0D-324F9882415A}">
      <dgm:prSet/>
      <dgm:spPr/>
      <dgm:t>
        <a:bodyPr/>
        <a:lstStyle/>
        <a:p>
          <a:endParaRPr lang="en-US"/>
        </a:p>
      </dgm:t>
    </dgm:pt>
    <dgm:pt modelId="{A647DF14-5E8C-4347-90D1-4961D3C76B41}" type="sibTrans" cxnId="{AC39861F-A8CC-4172-9C0D-324F9882415A}">
      <dgm:prSet/>
      <dgm:spPr/>
      <dgm:t>
        <a:bodyPr/>
        <a:lstStyle/>
        <a:p>
          <a:endParaRPr lang="en-US"/>
        </a:p>
      </dgm:t>
    </dgm:pt>
    <dgm:pt modelId="{CB7CB754-FAA7-4A2C-8C74-83203EC1613C}">
      <dgm:prSet/>
      <dgm:spPr/>
      <dgm:t>
        <a:bodyPr/>
        <a:lstStyle/>
        <a:p>
          <a:r>
            <a:rPr lang="en-GB" b="1" dirty="0">
              <a:solidFill>
                <a:srgbClr val="FF0000"/>
              </a:solidFill>
            </a:rPr>
            <a:t>✗</a:t>
          </a:r>
          <a:r>
            <a:rPr lang="en-GB" dirty="0"/>
            <a:t>: “Memorize the history of Open Access.”</a:t>
          </a:r>
          <a:endParaRPr lang="en-US" dirty="0"/>
        </a:p>
      </dgm:t>
    </dgm:pt>
    <dgm:pt modelId="{99B1AB59-278F-42F1-88A8-D212C4F3D00D}" type="parTrans" cxnId="{519172A2-4A79-4476-83F3-8E126EE5C0B8}">
      <dgm:prSet/>
      <dgm:spPr/>
      <dgm:t>
        <a:bodyPr/>
        <a:lstStyle/>
        <a:p>
          <a:endParaRPr lang="en-US"/>
        </a:p>
      </dgm:t>
    </dgm:pt>
    <dgm:pt modelId="{A82933D8-5724-44EF-8CC6-F1CF52758BAE}" type="sibTrans" cxnId="{519172A2-4A79-4476-83F3-8E126EE5C0B8}">
      <dgm:prSet/>
      <dgm:spPr/>
      <dgm:t>
        <a:bodyPr/>
        <a:lstStyle/>
        <a:p>
          <a:endParaRPr lang="en-US"/>
        </a:p>
      </dgm:t>
    </dgm:pt>
    <dgm:pt modelId="{412FC658-05C9-4C9E-8ABD-A21308A00F91}">
      <dgm:prSet/>
      <dgm:spPr/>
      <dgm:t>
        <a:bodyPr/>
        <a:lstStyle/>
        <a:p>
          <a:r>
            <a:rPr lang="en-GB" b="1" dirty="0">
              <a:solidFill>
                <a:schemeClr val="accent3"/>
              </a:solidFill>
            </a:rPr>
            <a:t>✓</a:t>
          </a:r>
          <a:r>
            <a:rPr lang="en-GB" dirty="0"/>
            <a:t>: “Explain how Open Access supports the principles of Open Science and increases research impact.”</a:t>
          </a:r>
          <a:endParaRPr lang="en-US" dirty="0"/>
        </a:p>
      </dgm:t>
    </dgm:pt>
    <dgm:pt modelId="{BC136C69-83FD-41DA-AA5A-34682F716D3E}" type="parTrans" cxnId="{9AF80275-575A-44F3-B8AA-D0F8479FA0D2}">
      <dgm:prSet/>
      <dgm:spPr/>
      <dgm:t>
        <a:bodyPr/>
        <a:lstStyle/>
        <a:p>
          <a:endParaRPr lang="en-US"/>
        </a:p>
      </dgm:t>
    </dgm:pt>
    <dgm:pt modelId="{10275EB9-A818-4414-893C-DCB2BD63368A}" type="sibTrans" cxnId="{9AF80275-575A-44F3-B8AA-D0F8479FA0D2}">
      <dgm:prSet/>
      <dgm:spPr/>
      <dgm:t>
        <a:bodyPr/>
        <a:lstStyle/>
        <a:p>
          <a:endParaRPr lang="en-US"/>
        </a:p>
      </dgm:t>
    </dgm:pt>
    <dgm:pt modelId="{CAE981EB-8099-4EB4-A691-19BAE0F83A7C}">
      <dgm:prSet/>
      <dgm:spPr/>
      <dgm:t>
        <a:bodyPr/>
        <a:lstStyle/>
        <a:p>
          <a:pPr>
            <a:defRPr b="1"/>
          </a:pPr>
          <a:r>
            <a:rPr lang="en-GB" b="1"/>
            <a:t>Time-bound</a:t>
          </a:r>
          <a:endParaRPr lang="en-US"/>
        </a:p>
      </dgm:t>
    </dgm:pt>
    <dgm:pt modelId="{245E103A-740C-410E-ADAC-9156CEBE462D}" type="parTrans" cxnId="{3D533600-0F49-4D37-B996-8C5FE37CF628}">
      <dgm:prSet/>
      <dgm:spPr/>
      <dgm:t>
        <a:bodyPr/>
        <a:lstStyle/>
        <a:p>
          <a:endParaRPr lang="en-US"/>
        </a:p>
      </dgm:t>
    </dgm:pt>
    <dgm:pt modelId="{851756EF-622B-4B1A-99D4-43E6BD1824E5}" type="sibTrans" cxnId="{3D533600-0F49-4D37-B996-8C5FE37CF628}">
      <dgm:prSet/>
      <dgm:spPr/>
      <dgm:t>
        <a:bodyPr/>
        <a:lstStyle/>
        <a:p>
          <a:endParaRPr lang="en-US"/>
        </a:p>
      </dgm:t>
    </dgm:pt>
    <dgm:pt modelId="{91382F48-B520-40D9-A0A5-EEA37FC3CF42}">
      <dgm:prSet/>
      <dgm:spPr/>
      <dgm:t>
        <a:bodyPr/>
        <a:lstStyle/>
        <a:p>
          <a:r>
            <a:rPr lang="en-GB" dirty="0"/>
            <a:t>Specify a deadline or time frame for achieving the objective.</a:t>
          </a:r>
          <a:endParaRPr lang="en-US" dirty="0"/>
        </a:p>
      </dgm:t>
    </dgm:pt>
    <dgm:pt modelId="{AABB51EA-920D-4089-9976-64E96E5B02C2}" type="parTrans" cxnId="{8A69C022-B0FF-45B8-92B2-4A24D35F1495}">
      <dgm:prSet/>
      <dgm:spPr/>
      <dgm:t>
        <a:bodyPr/>
        <a:lstStyle/>
        <a:p>
          <a:endParaRPr lang="en-US"/>
        </a:p>
      </dgm:t>
    </dgm:pt>
    <dgm:pt modelId="{F4A865D9-5547-46A6-B505-12F40D0547BA}" type="sibTrans" cxnId="{8A69C022-B0FF-45B8-92B2-4A24D35F1495}">
      <dgm:prSet/>
      <dgm:spPr/>
      <dgm:t>
        <a:bodyPr/>
        <a:lstStyle/>
        <a:p>
          <a:endParaRPr lang="en-US"/>
        </a:p>
      </dgm:t>
    </dgm:pt>
    <dgm:pt modelId="{42A1833A-2ED6-401E-9274-76A172BE665D}">
      <dgm:prSet/>
      <dgm:spPr/>
      <dgm:t>
        <a:bodyPr/>
        <a:lstStyle/>
        <a:p>
          <a:r>
            <a:rPr lang="en-GB" b="1" dirty="0">
              <a:solidFill>
                <a:srgbClr val="FF0000"/>
              </a:solidFill>
            </a:rPr>
            <a:t>✗</a:t>
          </a:r>
          <a:r>
            <a:rPr lang="en-GB" dirty="0"/>
            <a:t>: “Adopt Open Access practices.”</a:t>
          </a:r>
          <a:endParaRPr lang="en-US" dirty="0"/>
        </a:p>
      </dgm:t>
    </dgm:pt>
    <dgm:pt modelId="{EB9A9050-71A3-4373-AC6C-C698C3651A30}" type="parTrans" cxnId="{7A9BABA9-29B4-4B37-B231-E6FBD1371253}">
      <dgm:prSet/>
      <dgm:spPr/>
      <dgm:t>
        <a:bodyPr/>
        <a:lstStyle/>
        <a:p>
          <a:endParaRPr lang="en-US"/>
        </a:p>
      </dgm:t>
    </dgm:pt>
    <dgm:pt modelId="{705A7086-D10F-4113-ADDB-AE8DA0B4F091}" type="sibTrans" cxnId="{7A9BABA9-29B4-4B37-B231-E6FBD1371253}">
      <dgm:prSet/>
      <dgm:spPr/>
      <dgm:t>
        <a:bodyPr/>
        <a:lstStyle/>
        <a:p>
          <a:endParaRPr lang="en-US"/>
        </a:p>
      </dgm:t>
    </dgm:pt>
    <dgm:pt modelId="{AD54494A-06D0-4D6D-9584-867B033AC41D}">
      <dgm:prSet/>
      <dgm:spPr/>
      <dgm:t>
        <a:bodyPr/>
        <a:lstStyle/>
        <a:p>
          <a:r>
            <a:rPr lang="en-GB" b="1" dirty="0">
              <a:solidFill>
                <a:schemeClr val="accent3"/>
              </a:solidFill>
            </a:rPr>
            <a:t>✓</a:t>
          </a:r>
          <a:r>
            <a:rPr lang="en-GB" dirty="0"/>
            <a:t>: “Develop an Open Access publication strategy for the next research project by the end of the semester.”</a:t>
          </a:r>
          <a:endParaRPr lang="en-US" dirty="0"/>
        </a:p>
      </dgm:t>
    </dgm:pt>
    <dgm:pt modelId="{F2165495-F31E-48D9-8FAD-17197BA62743}" type="parTrans" cxnId="{0A8A477C-69EA-4EB9-B7B9-1F5B0DB008E2}">
      <dgm:prSet/>
      <dgm:spPr/>
      <dgm:t>
        <a:bodyPr/>
        <a:lstStyle/>
        <a:p>
          <a:endParaRPr lang="en-US"/>
        </a:p>
      </dgm:t>
    </dgm:pt>
    <dgm:pt modelId="{10F68D32-661F-4E80-9A43-A5336D79E6FD}" type="sibTrans" cxnId="{0A8A477C-69EA-4EB9-B7B9-1F5B0DB008E2}">
      <dgm:prSet/>
      <dgm:spPr/>
      <dgm:t>
        <a:bodyPr/>
        <a:lstStyle/>
        <a:p>
          <a:endParaRPr lang="en-US"/>
        </a:p>
      </dgm:t>
    </dgm:pt>
    <dgm:pt modelId="{08E8D7A0-D9C9-42AD-BCF2-9050E3FE4013}" type="pres">
      <dgm:prSet presAssocID="{52B29D33-FBA0-4D2B-A5D9-2F128EA3DE29}" presName="root" presStyleCnt="0">
        <dgm:presLayoutVars>
          <dgm:dir/>
          <dgm:resizeHandles val="exact"/>
        </dgm:presLayoutVars>
      </dgm:prSet>
      <dgm:spPr/>
    </dgm:pt>
    <dgm:pt modelId="{24630C16-5A77-4B06-BC74-3E2376A6F809}" type="pres">
      <dgm:prSet presAssocID="{059F7B4E-3194-4C33-AF7D-278C20D100FA}" presName="compNode" presStyleCnt="0"/>
      <dgm:spPr/>
    </dgm:pt>
    <dgm:pt modelId="{9EB1240E-DE9E-433B-913C-7BC5B688AC1A}" type="pres">
      <dgm:prSet presAssocID="{059F7B4E-3194-4C33-AF7D-278C20D100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FEC533A9-C897-4FA8-8388-26C9893AB0E1}" type="pres">
      <dgm:prSet presAssocID="{059F7B4E-3194-4C33-AF7D-278C20D100FA}" presName="iconSpace" presStyleCnt="0"/>
      <dgm:spPr/>
    </dgm:pt>
    <dgm:pt modelId="{6251D9C5-A8C7-4A9F-905E-B9A1FAE81F9A}" type="pres">
      <dgm:prSet presAssocID="{059F7B4E-3194-4C33-AF7D-278C20D100FA}" presName="parTx" presStyleLbl="revTx" presStyleIdx="0" presStyleCnt="10">
        <dgm:presLayoutVars>
          <dgm:chMax val="0"/>
          <dgm:chPref val="0"/>
        </dgm:presLayoutVars>
      </dgm:prSet>
      <dgm:spPr/>
    </dgm:pt>
    <dgm:pt modelId="{AB960CEB-34A7-428C-BEED-72A8FAE4BB48}" type="pres">
      <dgm:prSet presAssocID="{059F7B4E-3194-4C33-AF7D-278C20D100FA}" presName="txSpace" presStyleCnt="0"/>
      <dgm:spPr/>
    </dgm:pt>
    <dgm:pt modelId="{0FC57E6D-A942-455C-90D0-390E44096ECD}" type="pres">
      <dgm:prSet presAssocID="{059F7B4E-3194-4C33-AF7D-278C20D100FA}" presName="desTx" presStyleLbl="revTx" presStyleIdx="1" presStyleCnt="10">
        <dgm:presLayoutVars/>
      </dgm:prSet>
      <dgm:spPr/>
    </dgm:pt>
    <dgm:pt modelId="{55E08D5A-AB44-4418-BB34-61A26A0FB90A}" type="pres">
      <dgm:prSet presAssocID="{67A257EA-519F-4CF2-81B1-D86C8551A25F}" presName="sibTrans" presStyleCnt="0"/>
      <dgm:spPr/>
    </dgm:pt>
    <dgm:pt modelId="{4831B7D8-8655-44B1-9098-7D0255D608DB}" type="pres">
      <dgm:prSet presAssocID="{697164B9-7A31-4514-9604-A90CEC3ED86E}" presName="compNode" presStyleCnt="0"/>
      <dgm:spPr/>
    </dgm:pt>
    <dgm:pt modelId="{016A1122-80D6-4BBD-9761-4846777AB40C}" type="pres">
      <dgm:prSet presAssocID="{697164B9-7A31-4514-9604-A90CEC3ED8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F5F9DB82-6939-4AC9-89D2-6B9BF57425B8}" type="pres">
      <dgm:prSet presAssocID="{697164B9-7A31-4514-9604-A90CEC3ED86E}" presName="iconSpace" presStyleCnt="0"/>
      <dgm:spPr/>
    </dgm:pt>
    <dgm:pt modelId="{62E64E5B-E881-4F4B-8F29-B5AE0621D03C}" type="pres">
      <dgm:prSet presAssocID="{697164B9-7A31-4514-9604-A90CEC3ED86E}" presName="parTx" presStyleLbl="revTx" presStyleIdx="2" presStyleCnt="10">
        <dgm:presLayoutVars>
          <dgm:chMax val="0"/>
          <dgm:chPref val="0"/>
        </dgm:presLayoutVars>
      </dgm:prSet>
      <dgm:spPr/>
    </dgm:pt>
    <dgm:pt modelId="{D0B31939-933F-4A2A-9C20-E822C036FFA4}" type="pres">
      <dgm:prSet presAssocID="{697164B9-7A31-4514-9604-A90CEC3ED86E}" presName="txSpace" presStyleCnt="0"/>
      <dgm:spPr/>
    </dgm:pt>
    <dgm:pt modelId="{C1DFBC02-DD1B-4EEF-9269-53EADC125D2D}" type="pres">
      <dgm:prSet presAssocID="{697164B9-7A31-4514-9604-A90CEC3ED86E}" presName="desTx" presStyleLbl="revTx" presStyleIdx="3" presStyleCnt="10">
        <dgm:presLayoutVars/>
      </dgm:prSet>
      <dgm:spPr/>
    </dgm:pt>
    <dgm:pt modelId="{9C6ECAB9-33A9-4EB5-957B-4670BDEF42AC}" type="pres">
      <dgm:prSet presAssocID="{4EBC3707-77A9-4A13-94C6-E8866089B9B6}" presName="sibTrans" presStyleCnt="0"/>
      <dgm:spPr/>
    </dgm:pt>
    <dgm:pt modelId="{6F9894FB-3052-4A0C-A8D2-7684696C7D43}" type="pres">
      <dgm:prSet presAssocID="{26F4870B-F61C-4934-A853-7B8DA1333FAD}" presName="compNode" presStyleCnt="0"/>
      <dgm:spPr/>
    </dgm:pt>
    <dgm:pt modelId="{AE386D57-E914-4945-9B40-9A35BC78D59A}" type="pres">
      <dgm:prSet presAssocID="{26F4870B-F61C-4934-A853-7B8DA1333F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749B7DBD-A2EA-4B0E-8EF2-E12BC78F58CE}" type="pres">
      <dgm:prSet presAssocID="{26F4870B-F61C-4934-A853-7B8DA1333FAD}" presName="iconSpace" presStyleCnt="0"/>
      <dgm:spPr/>
    </dgm:pt>
    <dgm:pt modelId="{C71243C9-65F8-45FF-87B9-16A58FD30F6F}" type="pres">
      <dgm:prSet presAssocID="{26F4870B-F61C-4934-A853-7B8DA1333FAD}" presName="parTx" presStyleLbl="revTx" presStyleIdx="4" presStyleCnt="10">
        <dgm:presLayoutVars>
          <dgm:chMax val="0"/>
          <dgm:chPref val="0"/>
        </dgm:presLayoutVars>
      </dgm:prSet>
      <dgm:spPr/>
    </dgm:pt>
    <dgm:pt modelId="{50B4F644-DB30-430D-A5AA-887D8AC432B1}" type="pres">
      <dgm:prSet presAssocID="{26F4870B-F61C-4934-A853-7B8DA1333FAD}" presName="txSpace" presStyleCnt="0"/>
      <dgm:spPr/>
    </dgm:pt>
    <dgm:pt modelId="{B06D8B62-B12C-4F23-BD00-E49E2D9BDCC5}" type="pres">
      <dgm:prSet presAssocID="{26F4870B-F61C-4934-A853-7B8DA1333FAD}" presName="desTx" presStyleLbl="revTx" presStyleIdx="5" presStyleCnt="10">
        <dgm:presLayoutVars/>
      </dgm:prSet>
      <dgm:spPr/>
    </dgm:pt>
    <dgm:pt modelId="{7FDF0FD7-A028-480B-AC18-4C681FE1F721}" type="pres">
      <dgm:prSet presAssocID="{0D12A38C-5F4E-433C-8D86-3F2D0C5DB17D}" presName="sibTrans" presStyleCnt="0"/>
      <dgm:spPr/>
    </dgm:pt>
    <dgm:pt modelId="{581DC0F3-D5F0-43EC-BA43-7C5FBE4B84AB}" type="pres">
      <dgm:prSet presAssocID="{5965C542-17DB-4B8A-834C-0494532F4A39}" presName="compNode" presStyleCnt="0"/>
      <dgm:spPr/>
    </dgm:pt>
    <dgm:pt modelId="{5DEE8912-CDF0-458D-8BE0-D32BF6DC1D37}" type="pres">
      <dgm:prSet presAssocID="{5965C542-17DB-4B8A-834C-0494532F4A3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CE451AFF-1BBA-47C4-8E9A-D9517B20FF81}" type="pres">
      <dgm:prSet presAssocID="{5965C542-17DB-4B8A-834C-0494532F4A39}" presName="iconSpace" presStyleCnt="0"/>
      <dgm:spPr/>
    </dgm:pt>
    <dgm:pt modelId="{17446AE6-CCCA-44E8-9CD3-EE55E247744D}" type="pres">
      <dgm:prSet presAssocID="{5965C542-17DB-4B8A-834C-0494532F4A39}" presName="parTx" presStyleLbl="revTx" presStyleIdx="6" presStyleCnt="10">
        <dgm:presLayoutVars>
          <dgm:chMax val="0"/>
          <dgm:chPref val="0"/>
        </dgm:presLayoutVars>
      </dgm:prSet>
      <dgm:spPr/>
    </dgm:pt>
    <dgm:pt modelId="{72607617-1965-4878-891F-F328708663D6}" type="pres">
      <dgm:prSet presAssocID="{5965C542-17DB-4B8A-834C-0494532F4A39}" presName="txSpace" presStyleCnt="0"/>
      <dgm:spPr/>
    </dgm:pt>
    <dgm:pt modelId="{2894965B-8319-46F0-AA21-38D76FF05EC1}" type="pres">
      <dgm:prSet presAssocID="{5965C542-17DB-4B8A-834C-0494532F4A39}" presName="desTx" presStyleLbl="revTx" presStyleIdx="7" presStyleCnt="10">
        <dgm:presLayoutVars/>
      </dgm:prSet>
      <dgm:spPr/>
    </dgm:pt>
    <dgm:pt modelId="{A4C44798-AC23-483D-A706-21A651C264DB}" type="pres">
      <dgm:prSet presAssocID="{A465BF32-5D8C-48E2-AFD2-CF16AE80862E}" presName="sibTrans" presStyleCnt="0"/>
      <dgm:spPr/>
    </dgm:pt>
    <dgm:pt modelId="{5B4AEC51-A1CF-4E24-BD2D-ED9F369FE3F1}" type="pres">
      <dgm:prSet presAssocID="{CAE981EB-8099-4EB4-A691-19BAE0F83A7C}" presName="compNode" presStyleCnt="0"/>
      <dgm:spPr/>
    </dgm:pt>
    <dgm:pt modelId="{02635ECB-0FF8-449D-9EFA-DDC01A4086B3}" type="pres">
      <dgm:prSet presAssocID="{CAE981EB-8099-4EB4-A691-19BAE0F83A7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78E0CA7B-D478-483C-8BB8-C6B4CF607673}" type="pres">
      <dgm:prSet presAssocID="{CAE981EB-8099-4EB4-A691-19BAE0F83A7C}" presName="iconSpace" presStyleCnt="0"/>
      <dgm:spPr/>
    </dgm:pt>
    <dgm:pt modelId="{33B817A1-0FFD-4897-8854-6FFFA31EBA1B}" type="pres">
      <dgm:prSet presAssocID="{CAE981EB-8099-4EB4-A691-19BAE0F83A7C}" presName="parTx" presStyleLbl="revTx" presStyleIdx="8" presStyleCnt="10">
        <dgm:presLayoutVars>
          <dgm:chMax val="0"/>
          <dgm:chPref val="0"/>
        </dgm:presLayoutVars>
      </dgm:prSet>
      <dgm:spPr/>
    </dgm:pt>
    <dgm:pt modelId="{C64009CB-87B1-4EE3-BF4A-19732E0A637F}" type="pres">
      <dgm:prSet presAssocID="{CAE981EB-8099-4EB4-A691-19BAE0F83A7C}" presName="txSpace" presStyleCnt="0"/>
      <dgm:spPr/>
    </dgm:pt>
    <dgm:pt modelId="{10A0C3F0-9945-4086-86A2-D58343A5422E}" type="pres">
      <dgm:prSet presAssocID="{CAE981EB-8099-4EB4-A691-19BAE0F83A7C}" presName="desTx" presStyleLbl="revTx" presStyleIdx="9" presStyleCnt="10">
        <dgm:presLayoutVars/>
      </dgm:prSet>
      <dgm:spPr/>
    </dgm:pt>
  </dgm:ptLst>
  <dgm:cxnLst>
    <dgm:cxn modelId="{3D533600-0F49-4D37-B996-8C5FE37CF628}" srcId="{52B29D33-FBA0-4D2B-A5D9-2F128EA3DE29}" destId="{CAE981EB-8099-4EB4-A691-19BAE0F83A7C}" srcOrd="4" destOrd="0" parTransId="{245E103A-740C-410E-ADAC-9156CEBE462D}" sibTransId="{851756EF-622B-4B1A-99D4-43E6BD1824E5}"/>
    <dgm:cxn modelId="{46B8EA0B-2DBA-4BDD-8E04-7C9221A3B108}" type="presOf" srcId="{5BD30BA5-A982-4B72-B6B0-35D377181B5E}" destId="{0FC57E6D-A942-455C-90D0-390E44096ECD}" srcOrd="0" destOrd="2" presId="urn:microsoft.com/office/officeart/2018/5/layout/CenteredIconLabelDescriptionList"/>
    <dgm:cxn modelId="{314E940F-8C8D-4BC4-99E8-0BC52B20DBAE}" type="presOf" srcId="{2308F984-44BB-453C-BDE6-F7EF50A506FB}" destId="{B06D8B62-B12C-4F23-BD00-E49E2D9BDCC5}" srcOrd="0" destOrd="0" presId="urn:microsoft.com/office/officeart/2018/5/layout/CenteredIconLabelDescriptionList"/>
    <dgm:cxn modelId="{AD0C6F12-B2E6-4BA6-AA6A-95703812C8E3}" type="presOf" srcId="{0B0F3C51-D771-482E-B6B4-66F294F93012}" destId="{C1DFBC02-DD1B-4EEF-9269-53EADC125D2D}" srcOrd="0" destOrd="2" presId="urn:microsoft.com/office/officeart/2018/5/layout/CenteredIconLabelDescriptionList"/>
    <dgm:cxn modelId="{59606718-1457-40F4-9117-74F1EFB33B21}" srcId="{059F7B4E-3194-4C33-AF7D-278C20D100FA}" destId="{3ED51109-75F8-4672-9E15-2C4D09227669}" srcOrd="0" destOrd="0" parTransId="{782868CB-45D9-40FD-BE24-5FD82AB58805}" sibTransId="{74D67672-F2A5-4374-97D2-241BEF775892}"/>
    <dgm:cxn modelId="{57BB8E1A-AF42-4611-8DD9-9999F410F1E8}" type="presOf" srcId="{059F7B4E-3194-4C33-AF7D-278C20D100FA}" destId="{6251D9C5-A8C7-4A9F-905E-B9A1FAE81F9A}" srcOrd="0" destOrd="0" presId="urn:microsoft.com/office/officeart/2018/5/layout/CenteredIconLabelDescriptionList"/>
    <dgm:cxn modelId="{AC39861F-A8CC-4172-9C0D-324F9882415A}" srcId="{5965C542-17DB-4B8A-834C-0494532F4A39}" destId="{769E02ED-3C1A-491A-8B15-BA8C04AC6234}" srcOrd="0" destOrd="0" parTransId="{273B2760-2FEF-42B1-AB65-3EAC2DA2DB67}" sibTransId="{A647DF14-5E8C-4347-90D1-4961D3C76B41}"/>
    <dgm:cxn modelId="{12C9F31F-2325-4804-9842-0C70D820C967}" type="presOf" srcId="{5965C542-17DB-4B8A-834C-0494532F4A39}" destId="{17446AE6-CCCA-44E8-9CD3-EE55E247744D}" srcOrd="0" destOrd="0" presId="urn:microsoft.com/office/officeart/2018/5/layout/CenteredIconLabelDescriptionList"/>
    <dgm:cxn modelId="{8A69C022-B0FF-45B8-92B2-4A24D35F1495}" srcId="{CAE981EB-8099-4EB4-A691-19BAE0F83A7C}" destId="{91382F48-B520-40D9-A0A5-EEA37FC3CF42}" srcOrd="0" destOrd="0" parTransId="{AABB51EA-920D-4089-9976-64E96E5B02C2}" sibTransId="{F4A865D9-5547-46A6-B505-12F40D0547BA}"/>
    <dgm:cxn modelId="{25BFE925-947C-4FBA-9838-DC603E2FC26E}" type="presOf" srcId="{91382F48-B520-40D9-A0A5-EEA37FC3CF42}" destId="{10A0C3F0-9945-4086-86A2-D58343A5422E}" srcOrd="0" destOrd="0" presId="urn:microsoft.com/office/officeart/2018/5/layout/CenteredIconLabelDescriptionList"/>
    <dgm:cxn modelId="{7810A428-3469-49F6-91B3-01C1EA59A82A}" srcId="{52B29D33-FBA0-4D2B-A5D9-2F128EA3DE29}" destId="{26F4870B-F61C-4934-A853-7B8DA1333FAD}" srcOrd="2" destOrd="0" parTransId="{1C7C6973-7C18-4BE0-9014-29224CFE0385}" sibTransId="{0D12A38C-5F4E-433C-8D86-3F2D0C5DB17D}"/>
    <dgm:cxn modelId="{807ECF3E-64AA-4599-825B-1843114C9CB4}" type="presOf" srcId="{769E02ED-3C1A-491A-8B15-BA8C04AC6234}" destId="{2894965B-8319-46F0-AA21-38D76FF05EC1}" srcOrd="0" destOrd="0" presId="urn:microsoft.com/office/officeart/2018/5/layout/CenteredIconLabelDescriptionList"/>
    <dgm:cxn modelId="{21199E4A-AB51-4922-9F66-9D2EBDFB0B31}" srcId="{059F7B4E-3194-4C33-AF7D-278C20D100FA}" destId="{5BD30BA5-A982-4B72-B6B0-35D377181B5E}" srcOrd="2" destOrd="0" parTransId="{18B21618-60D8-44A1-8874-4FB5E1B8B46B}" sibTransId="{37424929-5069-41EA-8BE6-E5D224670F30}"/>
    <dgm:cxn modelId="{2EFD794C-C760-43A7-A3BA-05F783DB8DFD}" type="presOf" srcId="{2417D974-C6CA-4030-BF03-3165C342CFC8}" destId="{B06D8B62-B12C-4F23-BD00-E49E2D9BDCC5}" srcOrd="0" destOrd="1" presId="urn:microsoft.com/office/officeart/2018/5/layout/CenteredIconLabelDescriptionList"/>
    <dgm:cxn modelId="{E58C2665-6B34-43C3-B5D2-4693BAE0C6BE}" type="presOf" srcId="{412FC658-05C9-4C9E-8ABD-A21308A00F91}" destId="{2894965B-8319-46F0-AA21-38D76FF05EC1}" srcOrd="0" destOrd="2" presId="urn:microsoft.com/office/officeart/2018/5/layout/CenteredIconLabelDescriptionList"/>
    <dgm:cxn modelId="{7781F865-2C31-49BC-9252-F82DAE064D20}" srcId="{697164B9-7A31-4514-9604-A90CEC3ED86E}" destId="{8657321A-956A-4AF5-B017-2665E62BF5E4}" srcOrd="1" destOrd="0" parTransId="{3A744EC8-BD70-419E-AEA7-D5EAD23FC383}" sibTransId="{6BC99976-B314-4400-B87B-3A7040C49CF1}"/>
    <dgm:cxn modelId="{B25A976A-288B-4E3B-A65E-2836BDC73BFE}" srcId="{52B29D33-FBA0-4D2B-A5D9-2F128EA3DE29}" destId="{697164B9-7A31-4514-9604-A90CEC3ED86E}" srcOrd="1" destOrd="0" parTransId="{3016A945-CF3A-44ED-AC06-E214085DCDA7}" sibTransId="{4EBC3707-77A9-4A13-94C6-E8866089B9B6}"/>
    <dgm:cxn modelId="{9AF80275-575A-44F3-B8AA-D0F8479FA0D2}" srcId="{5965C542-17DB-4B8A-834C-0494532F4A39}" destId="{412FC658-05C9-4C9E-8ABD-A21308A00F91}" srcOrd="2" destOrd="0" parTransId="{BC136C69-83FD-41DA-AA5A-34682F716D3E}" sibTransId="{10275EB9-A818-4414-893C-DCB2BD63368A}"/>
    <dgm:cxn modelId="{5C3E6077-661C-4C48-9CDD-3C4425070B79}" type="presOf" srcId="{AD54494A-06D0-4D6D-9584-867B033AC41D}" destId="{10A0C3F0-9945-4086-86A2-D58343A5422E}" srcOrd="0" destOrd="2" presId="urn:microsoft.com/office/officeart/2018/5/layout/CenteredIconLabelDescriptionList"/>
    <dgm:cxn modelId="{D8CC9879-3741-4A6B-8542-BFD322B0ECA9}" type="presOf" srcId="{458EBBD6-A84B-41B6-B7D1-73501BFD4FE4}" destId="{C1DFBC02-DD1B-4EEF-9269-53EADC125D2D}" srcOrd="0" destOrd="0" presId="urn:microsoft.com/office/officeart/2018/5/layout/CenteredIconLabelDescriptionList"/>
    <dgm:cxn modelId="{AFCE3D7C-D067-46A4-84C5-D20DFC8B4CFF}" srcId="{26F4870B-F61C-4934-A853-7B8DA1333FAD}" destId="{2308F984-44BB-453C-BDE6-F7EF50A506FB}" srcOrd="0" destOrd="0" parTransId="{92E5CBE1-31F5-4067-860E-B9100C4D792B}" sibTransId="{445B8896-6667-4310-89E5-3BCFB3D30330}"/>
    <dgm:cxn modelId="{0A8A477C-69EA-4EB9-B7B9-1F5B0DB008E2}" srcId="{CAE981EB-8099-4EB4-A691-19BAE0F83A7C}" destId="{AD54494A-06D0-4D6D-9584-867B033AC41D}" srcOrd="2" destOrd="0" parTransId="{F2165495-F31E-48D9-8FAD-17197BA62743}" sibTransId="{10F68D32-661F-4E80-9A43-A5336D79E6FD}"/>
    <dgm:cxn modelId="{39716E80-33CC-4AAB-BB79-9E6C8AB9E5AE}" type="presOf" srcId="{42A1833A-2ED6-401E-9274-76A172BE665D}" destId="{10A0C3F0-9945-4086-86A2-D58343A5422E}" srcOrd="0" destOrd="1" presId="urn:microsoft.com/office/officeart/2018/5/layout/CenteredIconLabelDescriptionList"/>
    <dgm:cxn modelId="{540C3281-1C01-439C-8253-F3AACC8E161E}" srcId="{52B29D33-FBA0-4D2B-A5D9-2F128EA3DE29}" destId="{5965C542-17DB-4B8A-834C-0494532F4A39}" srcOrd="3" destOrd="0" parTransId="{3698E2C8-D919-4A40-AF17-B2D2A8B40FDC}" sibTransId="{A465BF32-5D8C-48E2-AFD2-CF16AE80862E}"/>
    <dgm:cxn modelId="{A43DA782-C3AF-43D2-869A-E2218B955E5B}" type="presOf" srcId="{BFCE2975-61E2-435B-ADDB-D2D632F3E064}" destId="{0FC57E6D-A942-455C-90D0-390E44096ECD}" srcOrd="0" destOrd="1" presId="urn:microsoft.com/office/officeart/2018/5/layout/CenteredIconLabelDescriptionList"/>
    <dgm:cxn modelId="{519172A2-4A79-4476-83F3-8E126EE5C0B8}" srcId="{5965C542-17DB-4B8A-834C-0494532F4A39}" destId="{CB7CB754-FAA7-4A2C-8C74-83203EC1613C}" srcOrd="1" destOrd="0" parTransId="{99B1AB59-278F-42F1-88A8-D212C4F3D00D}" sibTransId="{A82933D8-5724-44EF-8CC6-F1CF52758BAE}"/>
    <dgm:cxn modelId="{6D9CA9A4-F0FB-4A8C-922B-FF430FB4A84A}" srcId="{697164B9-7A31-4514-9604-A90CEC3ED86E}" destId="{0B0F3C51-D771-482E-B6B4-66F294F93012}" srcOrd="2" destOrd="0" parTransId="{EEB753E5-8CAB-4D20-B602-810752B02B71}" sibTransId="{0460AACB-5330-43DF-83E5-2E5D665B3839}"/>
    <dgm:cxn modelId="{7A9BABA9-29B4-4B37-B231-E6FBD1371253}" srcId="{CAE981EB-8099-4EB4-A691-19BAE0F83A7C}" destId="{42A1833A-2ED6-401E-9274-76A172BE665D}" srcOrd="1" destOrd="0" parTransId="{EB9A9050-71A3-4373-AC6C-C698C3651A30}" sibTransId="{705A7086-D10F-4113-ADDB-AE8DA0B4F091}"/>
    <dgm:cxn modelId="{854B45AF-A5F4-4DDE-95C6-816C9C102027}" type="presOf" srcId="{CB7CB754-FAA7-4A2C-8C74-83203EC1613C}" destId="{2894965B-8319-46F0-AA21-38D76FF05EC1}" srcOrd="0" destOrd="1" presId="urn:microsoft.com/office/officeart/2018/5/layout/CenteredIconLabelDescriptionList"/>
    <dgm:cxn modelId="{1CCF9AC8-77E7-4556-8A5C-604E215C38AA}" srcId="{52B29D33-FBA0-4D2B-A5D9-2F128EA3DE29}" destId="{059F7B4E-3194-4C33-AF7D-278C20D100FA}" srcOrd="0" destOrd="0" parTransId="{3CAA6EE1-0325-407D-8B44-724B92BA5CC9}" sibTransId="{67A257EA-519F-4CF2-81B1-D86C8551A25F}"/>
    <dgm:cxn modelId="{8B76B2C9-F65B-41DD-B732-5A0662DB665C}" srcId="{697164B9-7A31-4514-9604-A90CEC3ED86E}" destId="{458EBBD6-A84B-41B6-B7D1-73501BFD4FE4}" srcOrd="0" destOrd="0" parTransId="{3B73E7FF-9509-4B94-AA5C-E8CD0B4BA0C1}" sibTransId="{01EF225A-D738-4DE0-95E3-41D98FAB9172}"/>
    <dgm:cxn modelId="{94E85FCD-D762-4774-9F7B-797E1B632C0B}" type="presOf" srcId="{52B29D33-FBA0-4D2B-A5D9-2F128EA3DE29}" destId="{08E8D7A0-D9C9-42AD-BCF2-9050E3FE4013}" srcOrd="0" destOrd="0" presId="urn:microsoft.com/office/officeart/2018/5/layout/CenteredIconLabelDescriptionList"/>
    <dgm:cxn modelId="{CE6FF5D1-9A64-4B7F-8F60-59C70DD1A928}" type="presOf" srcId="{7203172F-5F87-4505-ABD2-4B42050B2030}" destId="{B06D8B62-B12C-4F23-BD00-E49E2D9BDCC5}" srcOrd="0" destOrd="2" presId="urn:microsoft.com/office/officeart/2018/5/layout/CenteredIconLabelDescriptionList"/>
    <dgm:cxn modelId="{6A7723D3-E7C0-4236-B0E5-E382EEF019CB}" type="presOf" srcId="{CAE981EB-8099-4EB4-A691-19BAE0F83A7C}" destId="{33B817A1-0FFD-4897-8854-6FFFA31EBA1B}" srcOrd="0" destOrd="0" presId="urn:microsoft.com/office/officeart/2018/5/layout/CenteredIconLabelDescriptionList"/>
    <dgm:cxn modelId="{161B24D3-D263-438A-AFC3-A9A395AD5997}" srcId="{059F7B4E-3194-4C33-AF7D-278C20D100FA}" destId="{BFCE2975-61E2-435B-ADDB-D2D632F3E064}" srcOrd="1" destOrd="0" parTransId="{FE3745EE-71BE-418C-B949-0F2931254F5E}" sibTransId="{F68AF2A0-9252-43F7-AE74-44191B32539F}"/>
    <dgm:cxn modelId="{BA09E2D5-64FE-469F-91F9-BFE21003B235}" type="presOf" srcId="{697164B9-7A31-4514-9604-A90CEC3ED86E}" destId="{62E64E5B-E881-4F4B-8F29-B5AE0621D03C}" srcOrd="0" destOrd="0" presId="urn:microsoft.com/office/officeart/2018/5/layout/CenteredIconLabelDescriptionList"/>
    <dgm:cxn modelId="{9E76FBE6-F72E-4B38-8CB9-4FF01E301EBC}" type="presOf" srcId="{26F4870B-F61C-4934-A853-7B8DA1333FAD}" destId="{C71243C9-65F8-45FF-87B9-16A58FD30F6F}" srcOrd="0" destOrd="0" presId="urn:microsoft.com/office/officeart/2018/5/layout/CenteredIconLabelDescriptionList"/>
    <dgm:cxn modelId="{E5F971EA-B15C-460F-A24B-BB4DD7EC9610}" type="presOf" srcId="{8657321A-956A-4AF5-B017-2665E62BF5E4}" destId="{C1DFBC02-DD1B-4EEF-9269-53EADC125D2D}" srcOrd="0" destOrd="1" presId="urn:microsoft.com/office/officeart/2018/5/layout/CenteredIconLabelDescriptionList"/>
    <dgm:cxn modelId="{113D26EC-3B24-4D7F-9212-E0FB693D303B}" srcId="{26F4870B-F61C-4934-A853-7B8DA1333FAD}" destId="{2417D974-C6CA-4030-BF03-3165C342CFC8}" srcOrd="1" destOrd="0" parTransId="{7BAE65CD-6A44-499A-B3D4-9C164E8A6568}" sibTransId="{245B2A2D-61E7-42D0-B904-F2C566D73CD1}"/>
    <dgm:cxn modelId="{791696F7-2022-4717-B759-F3D7E0ED2673}" type="presOf" srcId="{3ED51109-75F8-4672-9E15-2C4D09227669}" destId="{0FC57E6D-A942-455C-90D0-390E44096ECD}" srcOrd="0" destOrd="0" presId="urn:microsoft.com/office/officeart/2018/5/layout/CenteredIconLabelDescriptionList"/>
    <dgm:cxn modelId="{99A5B0F9-D13C-488C-B4FC-DAB7D841010F}" srcId="{26F4870B-F61C-4934-A853-7B8DA1333FAD}" destId="{7203172F-5F87-4505-ABD2-4B42050B2030}" srcOrd="2" destOrd="0" parTransId="{F3A39D8C-5D91-4183-B9A4-BFA6C16B31FC}" sibTransId="{91F19518-5B18-4D25-B673-2A7940A16113}"/>
    <dgm:cxn modelId="{942C0A4F-E508-4919-9AC3-48B4811131DC}" type="presParOf" srcId="{08E8D7A0-D9C9-42AD-BCF2-9050E3FE4013}" destId="{24630C16-5A77-4B06-BC74-3E2376A6F809}" srcOrd="0" destOrd="0" presId="urn:microsoft.com/office/officeart/2018/5/layout/CenteredIconLabelDescriptionList"/>
    <dgm:cxn modelId="{A6F90CB1-4701-46A6-847E-364E7EAA04F2}" type="presParOf" srcId="{24630C16-5A77-4B06-BC74-3E2376A6F809}" destId="{9EB1240E-DE9E-433B-913C-7BC5B688AC1A}" srcOrd="0" destOrd="0" presId="urn:microsoft.com/office/officeart/2018/5/layout/CenteredIconLabelDescriptionList"/>
    <dgm:cxn modelId="{7C30AD7C-EA74-4B0B-99E3-AFB8C474D1A6}" type="presParOf" srcId="{24630C16-5A77-4B06-BC74-3E2376A6F809}" destId="{FEC533A9-C897-4FA8-8388-26C9893AB0E1}" srcOrd="1" destOrd="0" presId="urn:microsoft.com/office/officeart/2018/5/layout/CenteredIconLabelDescriptionList"/>
    <dgm:cxn modelId="{5A3FFE49-2A75-4788-B07B-BFCCF058501A}" type="presParOf" srcId="{24630C16-5A77-4B06-BC74-3E2376A6F809}" destId="{6251D9C5-A8C7-4A9F-905E-B9A1FAE81F9A}" srcOrd="2" destOrd="0" presId="urn:microsoft.com/office/officeart/2018/5/layout/CenteredIconLabelDescriptionList"/>
    <dgm:cxn modelId="{C12A8222-4F00-484B-8A7F-382964CAC424}" type="presParOf" srcId="{24630C16-5A77-4B06-BC74-3E2376A6F809}" destId="{AB960CEB-34A7-428C-BEED-72A8FAE4BB48}" srcOrd="3" destOrd="0" presId="urn:microsoft.com/office/officeart/2018/5/layout/CenteredIconLabelDescriptionList"/>
    <dgm:cxn modelId="{08A58C19-F75C-4C72-A6E3-8D93B459CDCB}" type="presParOf" srcId="{24630C16-5A77-4B06-BC74-3E2376A6F809}" destId="{0FC57E6D-A942-455C-90D0-390E44096ECD}" srcOrd="4" destOrd="0" presId="urn:microsoft.com/office/officeart/2018/5/layout/CenteredIconLabelDescriptionList"/>
    <dgm:cxn modelId="{FB6355AD-9F08-4E3D-AE23-E5752CD47897}" type="presParOf" srcId="{08E8D7A0-D9C9-42AD-BCF2-9050E3FE4013}" destId="{55E08D5A-AB44-4418-BB34-61A26A0FB90A}" srcOrd="1" destOrd="0" presId="urn:microsoft.com/office/officeart/2018/5/layout/CenteredIconLabelDescriptionList"/>
    <dgm:cxn modelId="{1B596C46-E0BF-4047-AEE2-E362515E2AB9}" type="presParOf" srcId="{08E8D7A0-D9C9-42AD-BCF2-9050E3FE4013}" destId="{4831B7D8-8655-44B1-9098-7D0255D608DB}" srcOrd="2" destOrd="0" presId="urn:microsoft.com/office/officeart/2018/5/layout/CenteredIconLabelDescriptionList"/>
    <dgm:cxn modelId="{EFACD468-D3F9-4F08-80F9-D524ED774D21}" type="presParOf" srcId="{4831B7D8-8655-44B1-9098-7D0255D608DB}" destId="{016A1122-80D6-4BBD-9761-4846777AB40C}" srcOrd="0" destOrd="0" presId="urn:microsoft.com/office/officeart/2018/5/layout/CenteredIconLabelDescriptionList"/>
    <dgm:cxn modelId="{7ABB3802-91F8-4FC2-8FA0-0C43CCC1D591}" type="presParOf" srcId="{4831B7D8-8655-44B1-9098-7D0255D608DB}" destId="{F5F9DB82-6939-4AC9-89D2-6B9BF57425B8}" srcOrd="1" destOrd="0" presId="urn:microsoft.com/office/officeart/2018/5/layout/CenteredIconLabelDescriptionList"/>
    <dgm:cxn modelId="{48E92600-522C-42F8-B19A-2779719E4297}" type="presParOf" srcId="{4831B7D8-8655-44B1-9098-7D0255D608DB}" destId="{62E64E5B-E881-4F4B-8F29-B5AE0621D03C}" srcOrd="2" destOrd="0" presId="urn:microsoft.com/office/officeart/2018/5/layout/CenteredIconLabelDescriptionList"/>
    <dgm:cxn modelId="{D75F5F5C-424F-45CC-A923-BBCE77401CFF}" type="presParOf" srcId="{4831B7D8-8655-44B1-9098-7D0255D608DB}" destId="{D0B31939-933F-4A2A-9C20-E822C036FFA4}" srcOrd="3" destOrd="0" presId="urn:microsoft.com/office/officeart/2018/5/layout/CenteredIconLabelDescriptionList"/>
    <dgm:cxn modelId="{CA04AAA2-D343-4E19-B39B-A1058B273322}" type="presParOf" srcId="{4831B7D8-8655-44B1-9098-7D0255D608DB}" destId="{C1DFBC02-DD1B-4EEF-9269-53EADC125D2D}" srcOrd="4" destOrd="0" presId="urn:microsoft.com/office/officeart/2018/5/layout/CenteredIconLabelDescriptionList"/>
    <dgm:cxn modelId="{19DFDEEA-E497-4290-8F8C-4C376B45BBF6}" type="presParOf" srcId="{08E8D7A0-D9C9-42AD-BCF2-9050E3FE4013}" destId="{9C6ECAB9-33A9-4EB5-957B-4670BDEF42AC}" srcOrd="3" destOrd="0" presId="urn:microsoft.com/office/officeart/2018/5/layout/CenteredIconLabelDescriptionList"/>
    <dgm:cxn modelId="{75C44768-32D2-4D8E-937D-D2BFB9DA5F07}" type="presParOf" srcId="{08E8D7A0-D9C9-42AD-BCF2-9050E3FE4013}" destId="{6F9894FB-3052-4A0C-A8D2-7684696C7D43}" srcOrd="4" destOrd="0" presId="urn:microsoft.com/office/officeart/2018/5/layout/CenteredIconLabelDescriptionList"/>
    <dgm:cxn modelId="{A2B3C89F-F1F2-4F13-8A1A-8A704D1EC4DD}" type="presParOf" srcId="{6F9894FB-3052-4A0C-A8D2-7684696C7D43}" destId="{AE386D57-E914-4945-9B40-9A35BC78D59A}" srcOrd="0" destOrd="0" presId="urn:microsoft.com/office/officeart/2018/5/layout/CenteredIconLabelDescriptionList"/>
    <dgm:cxn modelId="{018485BD-BA55-4B22-9C14-2C733742EFCE}" type="presParOf" srcId="{6F9894FB-3052-4A0C-A8D2-7684696C7D43}" destId="{749B7DBD-A2EA-4B0E-8EF2-E12BC78F58CE}" srcOrd="1" destOrd="0" presId="urn:microsoft.com/office/officeart/2018/5/layout/CenteredIconLabelDescriptionList"/>
    <dgm:cxn modelId="{071D40B3-19BE-4D3D-A5BC-A363157275BA}" type="presParOf" srcId="{6F9894FB-3052-4A0C-A8D2-7684696C7D43}" destId="{C71243C9-65F8-45FF-87B9-16A58FD30F6F}" srcOrd="2" destOrd="0" presId="urn:microsoft.com/office/officeart/2018/5/layout/CenteredIconLabelDescriptionList"/>
    <dgm:cxn modelId="{D325DFC9-A425-49B2-A6F3-E59B4CABBFC0}" type="presParOf" srcId="{6F9894FB-3052-4A0C-A8D2-7684696C7D43}" destId="{50B4F644-DB30-430D-A5AA-887D8AC432B1}" srcOrd="3" destOrd="0" presId="urn:microsoft.com/office/officeart/2018/5/layout/CenteredIconLabelDescriptionList"/>
    <dgm:cxn modelId="{F9098BC4-4B51-4E3E-A219-C8590C0FD431}" type="presParOf" srcId="{6F9894FB-3052-4A0C-A8D2-7684696C7D43}" destId="{B06D8B62-B12C-4F23-BD00-E49E2D9BDCC5}" srcOrd="4" destOrd="0" presId="urn:microsoft.com/office/officeart/2018/5/layout/CenteredIconLabelDescriptionList"/>
    <dgm:cxn modelId="{3F209690-1E1C-405C-909E-60353208F51D}" type="presParOf" srcId="{08E8D7A0-D9C9-42AD-BCF2-9050E3FE4013}" destId="{7FDF0FD7-A028-480B-AC18-4C681FE1F721}" srcOrd="5" destOrd="0" presId="urn:microsoft.com/office/officeart/2018/5/layout/CenteredIconLabelDescriptionList"/>
    <dgm:cxn modelId="{9F1256A0-A638-436C-AD29-20156729619E}" type="presParOf" srcId="{08E8D7A0-D9C9-42AD-BCF2-9050E3FE4013}" destId="{581DC0F3-D5F0-43EC-BA43-7C5FBE4B84AB}" srcOrd="6" destOrd="0" presId="urn:microsoft.com/office/officeart/2018/5/layout/CenteredIconLabelDescriptionList"/>
    <dgm:cxn modelId="{8EB4AD85-EBF3-4BB0-84EF-E7D287DB59CA}" type="presParOf" srcId="{581DC0F3-D5F0-43EC-BA43-7C5FBE4B84AB}" destId="{5DEE8912-CDF0-458D-8BE0-D32BF6DC1D37}" srcOrd="0" destOrd="0" presId="urn:microsoft.com/office/officeart/2018/5/layout/CenteredIconLabelDescriptionList"/>
    <dgm:cxn modelId="{D4D73BE0-5236-4896-9C53-38FF62F4B3E2}" type="presParOf" srcId="{581DC0F3-D5F0-43EC-BA43-7C5FBE4B84AB}" destId="{CE451AFF-1BBA-47C4-8E9A-D9517B20FF81}" srcOrd="1" destOrd="0" presId="urn:microsoft.com/office/officeart/2018/5/layout/CenteredIconLabelDescriptionList"/>
    <dgm:cxn modelId="{7CA52506-20B3-4024-A47C-23778A8EA347}" type="presParOf" srcId="{581DC0F3-D5F0-43EC-BA43-7C5FBE4B84AB}" destId="{17446AE6-CCCA-44E8-9CD3-EE55E247744D}" srcOrd="2" destOrd="0" presId="urn:microsoft.com/office/officeart/2018/5/layout/CenteredIconLabelDescriptionList"/>
    <dgm:cxn modelId="{9FAB2F27-15EB-4C63-B540-DFFCB8556BB1}" type="presParOf" srcId="{581DC0F3-D5F0-43EC-BA43-7C5FBE4B84AB}" destId="{72607617-1965-4878-891F-F328708663D6}" srcOrd="3" destOrd="0" presId="urn:microsoft.com/office/officeart/2018/5/layout/CenteredIconLabelDescriptionList"/>
    <dgm:cxn modelId="{0F6A8050-086D-4ADA-8683-87E53C6A9305}" type="presParOf" srcId="{581DC0F3-D5F0-43EC-BA43-7C5FBE4B84AB}" destId="{2894965B-8319-46F0-AA21-38D76FF05EC1}" srcOrd="4" destOrd="0" presId="urn:microsoft.com/office/officeart/2018/5/layout/CenteredIconLabelDescriptionList"/>
    <dgm:cxn modelId="{7268F071-9814-4FD0-9E94-FAB854D0CEA6}" type="presParOf" srcId="{08E8D7A0-D9C9-42AD-BCF2-9050E3FE4013}" destId="{A4C44798-AC23-483D-A706-21A651C264DB}" srcOrd="7" destOrd="0" presId="urn:microsoft.com/office/officeart/2018/5/layout/CenteredIconLabelDescriptionList"/>
    <dgm:cxn modelId="{5AFD72F5-5F0D-4920-8C48-C347547FA573}" type="presParOf" srcId="{08E8D7A0-D9C9-42AD-BCF2-9050E3FE4013}" destId="{5B4AEC51-A1CF-4E24-BD2D-ED9F369FE3F1}" srcOrd="8" destOrd="0" presId="urn:microsoft.com/office/officeart/2018/5/layout/CenteredIconLabelDescriptionList"/>
    <dgm:cxn modelId="{8E82264E-0FE3-4B16-9851-5214F3C66623}" type="presParOf" srcId="{5B4AEC51-A1CF-4E24-BD2D-ED9F369FE3F1}" destId="{02635ECB-0FF8-449D-9EFA-DDC01A4086B3}" srcOrd="0" destOrd="0" presId="urn:microsoft.com/office/officeart/2018/5/layout/CenteredIconLabelDescriptionList"/>
    <dgm:cxn modelId="{CEE77414-89DB-4DC7-BF14-4C1E0688A767}" type="presParOf" srcId="{5B4AEC51-A1CF-4E24-BD2D-ED9F369FE3F1}" destId="{78E0CA7B-D478-483C-8BB8-C6B4CF607673}" srcOrd="1" destOrd="0" presId="urn:microsoft.com/office/officeart/2018/5/layout/CenteredIconLabelDescriptionList"/>
    <dgm:cxn modelId="{A1B62C1F-3626-4438-9A5D-D8D3B6CE5E6D}" type="presParOf" srcId="{5B4AEC51-A1CF-4E24-BD2D-ED9F369FE3F1}" destId="{33B817A1-0FFD-4897-8854-6FFFA31EBA1B}" srcOrd="2" destOrd="0" presId="urn:microsoft.com/office/officeart/2018/5/layout/CenteredIconLabelDescriptionList"/>
    <dgm:cxn modelId="{1E1E4836-09D8-4B55-8C21-5AAC94B858E9}" type="presParOf" srcId="{5B4AEC51-A1CF-4E24-BD2D-ED9F369FE3F1}" destId="{C64009CB-87B1-4EE3-BF4A-19732E0A637F}" srcOrd="3" destOrd="0" presId="urn:microsoft.com/office/officeart/2018/5/layout/CenteredIconLabelDescriptionList"/>
    <dgm:cxn modelId="{DE332C54-7F82-41F9-9520-62793A8B8E17}" type="presParOf" srcId="{5B4AEC51-A1CF-4E24-BD2D-ED9F369FE3F1}" destId="{10A0C3F0-9945-4086-86A2-D58343A54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a:solidFill>
          <a:srgbClr val="0070C0"/>
        </a:solidFill>
      </dgm:spPr>
      <dgm:t>
        <a:bodyPr/>
        <a:lstStyle/>
        <a:p>
          <a:r>
            <a:rPr lang="en-GB" dirty="0">
              <a:solidFill>
                <a:schemeClr val="bg1"/>
              </a:solidFill>
            </a:rPr>
            <a:t>Title</a:t>
          </a: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a:solidFill>
          <a:srgbClr val="92D050"/>
        </a:solidFill>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a:solidFill>
          <a:srgbClr val="FF9300"/>
        </a:solidFill>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a:solidFill>
          <a:srgbClr val="FF40FF"/>
        </a:solidFill>
      </dgm:spPr>
      <dgm:t>
        <a:bodyPr/>
        <a:lstStyle/>
        <a:p>
          <a:r>
            <a:rPr lang="en-GB" dirty="0">
              <a:solidFill>
                <a:schemeClr val="bg2">
                  <a:lumMod val="10000"/>
                </a:schemeClr>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BF8790-5296-C043-B468-4BC649F756F6}"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GB"/>
        </a:p>
      </dgm:t>
    </dgm:pt>
    <dgm:pt modelId="{A9B71617-B1A4-4747-875A-E2C54598F6F8}">
      <dgm:prSet custT="1"/>
      <dgm:spPr>
        <a:solidFill>
          <a:schemeClr val="tx1"/>
        </a:solidFill>
      </dgm:spPr>
      <dgm:t>
        <a:bodyPr/>
        <a:lstStyle/>
        <a:p>
          <a:r>
            <a:rPr lang="en-GB" sz="1400" b="1" dirty="0">
              <a:solidFill>
                <a:schemeClr val="bg1"/>
              </a:solidFill>
            </a:rPr>
            <a:t>Root</a:t>
          </a:r>
          <a:endParaRPr lang="en-MK" sz="1400" b="1" dirty="0">
            <a:solidFill>
              <a:schemeClr val="bg1"/>
            </a:solidFill>
          </a:endParaRPr>
        </a:p>
      </dgm:t>
    </dgm:pt>
    <dgm:pt modelId="{5171FF05-9605-0A4E-9B42-5B8DB055C376}" type="parTrans" cxnId="{EBD0EA2D-9405-5446-B0DC-70BDE7A35BA7}">
      <dgm:prSet/>
      <dgm:spPr/>
      <dgm:t>
        <a:bodyPr/>
        <a:lstStyle/>
        <a:p>
          <a:endParaRPr lang="en-GB" sz="3600" b="1">
            <a:solidFill>
              <a:schemeClr val="tx1"/>
            </a:solidFill>
          </a:endParaRPr>
        </a:p>
      </dgm:t>
    </dgm:pt>
    <dgm:pt modelId="{D9B198F3-1C5E-AC4E-A91C-4401B13C875C}" type="sibTrans" cxnId="{EBD0EA2D-9405-5446-B0DC-70BDE7A35BA7}">
      <dgm:prSet/>
      <dgm:spPr/>
      <dgm:t>
        <a:bodyPr/>
        <a:lstStyle/>
        <a:p>
          <a:endParaRPr lang="en-GB" sz="3600" b="1">
            <a:solidFill>
              <a:schemeClr val="tx1"/>
            </a:solidFill>
          </a:endParaRPr>
        </a:p>
      </dgm:t>
    </dgm:pt>
    <dgm:pt modelId="{C6C6A89B-2774-D54E-9E4F-00B87684988B}">
      <dgm:prSet custT="1"/>
      <dgm:spPr>
        <a:solidFill>
          <a:srgbClr val="0070C0"/>
        </a:solidFill>
      </dgm:spPr>
      <dgm:t>
        <a:bodyPr/>
        <a:lstStyle/>
        <a:p>
          <a:r>
            <a:rPr lang="en-GB" sz="1400" b="1" dirty="0">
              <a:solidFill>
                <a:schemeClr val="bg1"/>
              </a:solidFill>
            </a:rPr>
            <a:t>resources</a:t>
          </a:r>
          <a:endParaRPr lang="en-MK" sz="1400" b="1" dirty="0">
            <a:solidFill>
              <a:schemeClr val="bg1"/>
            </a:solidFill>
          </a:endParaRPr>
        </a:p>
      </dgm:t>
    </dgm:pt>
    <dgm:pt modelId="{3021F933-0A5F-0247-8373-9FBE000B111C}" type="parTrans" cxnId="{AF2AA768-8B59-B543-830B-14806A6C3E29}">
      <dgm:prSet/>
      <dgm:spPr>
        <a:solidFill>
          <a:schemeClr val="tx1"/>
        </a:solidFill>
        <a:ln>
          <a:solidFill>
            <a:srgbClr val="0070C0"/>
          </a:solidFill>
        </a:ln>
      </dgm:spPr>
      <dgm:t>
        <a:bodyPr/>
        <a:lstStyle/>
        <a:p>
          <a:endParaRPr lang="en-GB" sz="3600" b="1">
            <a:solidFill>
              <a:schemeClr val="tx1"/>
            </a:solidFill>
          </a:endParaRPr>
        </a:p>
      </dgm:t>
    </dgm:pt>
    <dgm:pt modelId="{100B058D-A2FF-374B-B034-C4402F799197}" type="sibTrans" cxnId="{AF2AA768-8B59-B543-830B-14806A6C3E29}">
      <dgm:prSet/>
      <dgm:spPr/>
      <dgm:t>
        <a:bodyPr/>
        <a:lstStyle/>
        <a:p>
          <a:endParaRPr lang="en-GB" sz="3600" b="1">
            <a:solidFill>
              <a:schemeClr val="tx1"/>
            </a:solidFill>
          </a:endParaRPr>
        </a:p>
      </dgm:t>
    </dgm:pt>
    <dgm:pt modelId="{92172D48-CFE5-F34D-AE6F-CA374FA6AB8A}">
      <dgm:prSet custT="1"/>
      <dgm:spPr>
        <a:solidFill>
          <a:srgbClr val="92D050"/>
        </a:solidFill>
        <a:ln>
          <a:solidFill>
            <a:srgbClr val="92D050"/>
          </a:solidFill>
        </a:ln>
      </dgm:spPr>
      <dgm:t>
        <a:bodyPr/>
        <a:lstStyle/>
        <a:p>
          <a:r>
            <a:rPr lang="en-GB" sz="1400" b="1" dirty="0">
              <a:solidFill>
                <a:schemeClr val="tx1"/>
              </a:solidFill>
            </a:rPr>
            <a:t>questions file</a:t>
          </a:r>
          <a:endParaRPr lang="en-MK" sz="1400" b="1" dirty="0">
            <a:solidFill>
              <a:schemeClr val="tx1"/>
            </a:solidFill>
          </a:endParaRPr>
        </a:p>
      </dgm:t>
    </dgm:pt>
    <dgm:pt modelId="{A0CCDDB8-DD97-DF4D-9537-786DD6366A50}" type="parTrans" cxnId="{8D62FF67-B228-F14B-9C54-BA7BDD7978FD}">
      <dgm:prSet/>
      <dgm:spPr>
        <a:solidFill>
          <a:srgbClr val="92D050"/>
        </a:solidFill>
        <a:ln>
          <a:solidFill>
            <a:srgbClr val="92D050"/>
          </a:solidFill>
        </a:ln>
      </dgm:spPr>
      <dgm:t>
        <a:bodyPr/>
        <a:lstStyle/>
        <a:p>
          <a:endParaRPr lang="en-GB" sz="3600" b="1">
            <a:solidFill>
              <a:schemeClr val="tx1"/>
            </a:solidFill>
          </a:endParaRPr>
        </a:p>
      </dgm:t>
    </dgm:pt>
    <dgm:pt modelId="{37F68DE6-31EE-6C4B-9FC1-B88E54695601}" type="sibTrans" cxnId="{8D62FF67-B228-F14B-9C54-BA7BDD7978FD}">
      <dgm:prSet/>
      <dgm:spPr/>
      <dgm:t>
        <a:bodyPr/>
        <a:lstStyle/>
        <a:p>
          <a:endParaRPr lang="en-GB" sz="3600" b="1">
            <a:solidFill>
              <a:schemeClr val="tx1"/>
            </a:solidFill>
          </a:endParaRPr>
        </a:p>
      </dgm:t>
    </dgm:pt>
    <dgm:pt modelId="{544CF5B8-C52F-0345-ABB9-2A2F5E620323}">
      <dgm:prSet custT="1"/>
      <dgm:spPr>
        <a:solidFill>
          <a:srgbClr val="92D050"/>
        </a:solidFill>
      </dgm:spPr>
      <dgm:t>
        <a:bodyPr/>
        <a:lstStyle/>
        <a:p>
          <a:r>
            <a:rPr lang="en-GB" sz="1400" b="1" dirty="0">
              <a:solidFill>
                <a:schemeClr val="tx1"/>
              </a:solidFill>
            </a:rPr>
            <a:t>(opt) 01 Section</a:t>
          </a:r>
          <a:endParaRPr lang="en-MK" sz="1400" b="1" dirty="0">
            <a:solidFill>
              <a:schemeClr val="tx1"/>
            </a:solidFill>
          </a:endParaRPr>
        </a:p>
      </dgm:t>
    </dgm:pt>
    <dgm:pt modelId="{B6B5E33B-A61A-8D4C-9920-F53B949FFB9D}" type="parTrans" cxnId="{3E6C87A1-E90D-F541-9091-4EAE484901C0}">
      <dgm:prSet/>
      <dgm:spPr/>
      <dgm:t>
        <a:bodyPr/>
        <a:lstStyle/>
        <a:p>
          <a:endParaRPr lang="en-GB" sz="3600" b="1">
            <a:solidFill>
              <a:schemeClr val="tx1"/>
            </a:solidFill>
          </a:endParaRPr>
        </a:p>
      </dgm:t>
    </dgm:pt>
    <dgm:pt modelId="{069F40FB-269B-D74B-A0B5-51425F6D2F86}" type="sibTrans" cxnId="{3E6C87A1-E90D-F541-9091-4EAE484901C0}">
      <dgm:prSet/>
      <dgm:spPr/>
      <dgm:t>
        <a:bodyPr/>
        <a:lstStyle/>
        <a:p>
          <a:endParaRPr lang="en-GB" sz="3600" b="1">
            <a:solidFill>
              <a:schemeClr val="tx1"/>
            </a:solidFill>
          </a:endParaRPr>
        </a:p>
      </dgm:t>
    </dgm:pt>
    <dgm:pt modelId="{F0F8819B-B607-534D-BAAA-A2868E64F91C}">
      <dgm:prSet custT="1"/>
      <dgm:spPr>
        <a:solidFill>
          <a:srgbClr val="FF9300"/>
        </a:solidFill>
      </dgm:spPr>
      <dgm:t>
        <a:bodyPr/>
        <a:lstStyle/>
        <a:p>
          <a:r>
            <a:rPr lang="en-GB" sz="1400" b="1" dirty="0">
              <a:solidFill>
                <a:schemeClr val="tx1"/>
              </a:solidFill>
            </a:rPr>
            <a:t>(opt) 01 Module</a:t>
          </a:r>
          <a:endParaRPr lang="en-MK" sz="1400" b="1" dirty="0">
            <a:solidFill>
              <a:schemeClr val="tx1"/>
            </a:solidFill>
          </a:endParaRPr>
        </a:p>
      </dgm:t>
    </dgm:pt>
    <dgm:pt modelId="{D228D16C-3DF5-514E-8726-5359A52CE31C}" type="parTrans" cxnId="{97F795BE-97CC-464A-ACE3-D3ECDAA9058C}">
      <dgm:prSet/>
      <dgm:spPr>
        <a:solidFill>
          <a:srgbClr val="FF9300"/>
        </a:solidFill>
      </dgm:spPr>
      <dgm:t>
        <a:bodyPr/>
        <a:lstStyle/>
        <a:p>
          <a:endParaRPr lang="en-GB" sz="3600" b="1">
            <a:solidFill>
              <a:schemeClr val="tx1"/>
            </a:solidFill>
          </a:endParaRPr>
        </a:p>
      </dgm:t>
    </dgm:pt>
    <dgm:pt modelId="{5692EB79-E5F0-E743-9AF3-0CC421F3EC1E}" type="sibTrans" cxnId="{97F795BE-97CC-464A-ACE3-D3ECDAA9058C}">
      <dgm:prSet/>
      <dgm:spPr/>
      <dgm:t>
        <a:bodyPr/>
        <a:lstStyle/>
        <a:p>
          <a:endParaRPr lang="en-GB" sz="3600" b="1">
            <a:solidFill>
              <a:schemeClr val="tx1"/>
            </a:solidFill>
          </a:endParaRPr>
        </a:p>
      </dgm:t>
    </dgm:pt>
    <dgm:pt modelId="{7B64BF8D-FD09-254B-BBE4-175E957E1530}">
      <dgm:prSet custT="1"/>
      <dgm:spPr>
        <a:solidFill>
          <a:srgbClr val="FF9300"/>
        </a:solidFill>
        <a:ln>
          <a:solidFill>
            <a:srgbClr val="FF9300"/>
          </a:solidFill>
        </a:ln>
      </dgm:spPr>
      <dgm:t>
        <a:bodyPr/>
        <a:lstStyle/>
        <a:p>
          <a:r>
            <a:rPr lang="en-GB" sz="1400" b="1" dirty="0">
              <a:solidFill>
                <a:schemeClr val="tx1"/>
              </a:solidFill>
            </a:rPr>
            <a:t>01 Learning Unit</a:t>
          </a:r>
          <a:endParaRPr lang="en-MK" sz="1400" b="1" dirty="0">
            <a:solidFill>
              <a:schemeClr val="tx1"/>
            </a:solidFill>
          </a:endParaRPr>
        </a:p>
      </dgm:t>
    </dgm:pt>
    <dgm:pt modelId="{A1D18189-C62E-7745-A62F-425656E5504D}" type="parTrans" cxnId="{6D1AA29F-6909-244D-B0B0-08AE9DC35161}">
      <dgm:prSet/>
      <dgm:spPr>
        <a:solidFill>
          <a:srgbClr val="FF9300"/>
        </a:solidFill>
        <a:ln>
          <a:solidFill>
            <a:srgbClr val="FF9300"/>
          </a:solidFill>
        </a:ln>
      </dgm:spPr>
      <dgm:t>
        <a:bodyPr/>
        <a:lstStyle/>
        <a:p>
          <a:endParaRPr lang="en-GB" sz="3600" b="1">
            <a:solidFill>
              <a:schemeClr val="tx1"/>
            </a:solidFill>
          </a:endParaRPr>
        </a:p>
      </dgm:t>
    </dgm:pt>
    <dgm:pt modelId="{BA1CC1E9-362D-BE42-A111-809A5EFC9905}" type="sibTrans" cxnId="{6D1AA29F-6909-244D-B0B0-08AE9DC35161}">
      <dgm:prSet/>
      <dgm:spPr/>
      <dgm:t>
        <a:bodyPr/>
        <a:lstStyle/>
        <a:p>
          <a:endParaRPr lang="en-GB" sz="3600" b="1">
            <a:solidFill>
              <a:schemeClr val="tx1"/>
            </a:solidFill>
          </a:endParaRPr>
        </a:p>
      </dgm:t>
    </dgm:pt>
    <dgm:pt modelId="{D726D469-5C5D-E743-B55A-41ADF6662416}">
      <dgm:prSet custT="1"/>
      <dgm:spPr>
        <a:solidFill>
          <a:srgbClr val="FF40FF"/>
        </a:solidFill>
      </dgm:spPr>
      <dgm:t>
        <a:bodyPr/>
        <a:lstStyle/>
        <a:p>
          <a:r>
            <a:rPr lang="en-GB" sz="1400" b="1" dirty="0">
              <a:solidFill>
                <a:schemeClr val="bg2">
                  <a:lumMod val="10000"/>
                </a:schemeClr>
              </a:solidFill>
            </a:rPr>
            <a:t>Activities</a:t>
          </a:r>
          <a:endParaRPr lang="en-MK" sz="1400" b="1" dirty="0">
            <a:solidFill>
              <a:schemeClr val="bg2">
                <a:lumMod val="10000"/>
              </a:schemeClr>
            </a:solidFill>
          </a:endParaRPr>
        </a:p>
      </dgm:t>
    </dgm:pt>
    <dgm:pt modelId="{6307D737-B598-B345-8212-81A4DE435056}" type="parTrans" cxnId="{260F7A45-9986-3149-B2A5-D033442C9945}">
      <dgm:prSet/>
      <dgm:spPr>
        <a:solidFill>
          <a:srgbClr val="FF40FF"/>
        </a:solidFill>
        <a:ln>
          <a:solidFill>
            <a:srgbClr val="FF40FF"/>
          </a:solidFill>
        </a:ln>
      </dgm:spPr>
      <dgm:t>
        <a:bodyPr/>
        <a:lstStyle/>
        <a:p>
          <a:endParaRPr lang="en-GB" sz="3600" b="1">
            <a:solidFill>
              <a:schemeClr val="tx1"/>
            </a:solidFill>
          </a:endParaRPr>
        </a:p>
      </dgm:t>
    </dgm:pt>
    <dgm:pt modelId="{FAC95966-B0C3-CA46-A8DC-96E5954979CA}" type="sibTrans" cxnId="{260F7A45-9986-3149-B2A5-D033442C9945}">
      <dgm:prSet/>
      <dgm:spPr/>
      <dgm:t>
        <a:bodyPr/>
        <a:lstStyle/>
        <a:p>
          <a:endParaRPr lang="en-GB" sz="3600" b="1">
            <a:solidFill>
              <a:schemeClr val="tx1"/>
            </a:solidFill>
          </a:endParaRPr>
        </a:p>
      </dgm:t>
    </dgm:pt>
    <dgm:pt modelId="{8BBFA17D-9A52-434A-B200-97690888F8FA}">
      <dgm:prSet custT="1"/>
      <dgm:spPr>
        <a:solidFill>
          <a:schemeClr val="tx1">
            <a:lumMod val="60000"/>
            <a:lumOff val="40000"/>
          </a:schemeClr>
        </a:solidFill>
      </dgm:spPr>
      <dgm:t>
        <a:bodyPr/>
        <a:lstStyle/>
        <a:p>
          <a:r>
            <a:rPr lang="en-GB" sz="1400" b="1" dirty="0">
              <a:solidFill>
                <a:schemeClr val="bg1"/>
              </a:solidFill>
            </a:rPr>
            <a:t>01 activity details</a:t>
          </a:r>
          <a:endParaRPr lang="en-MK" sz="1400" b="1" dirty="0">
            <a:solidFill>
              <a:schemeClr val="bg1"/>
            </a:solidFill>
          </a:endParaRPr>
        </a:p>
      </dgm:t>
    </dgm:pt>
    <dgm:pt modelId="{CFB12531-B1DE-7B45-AFC3-FDCEC59C0333}" type="parTrans" cxnId="{E4C8F5E9-30FC-1546-A24D-12FD714F6ED8}">
      <dgm:prSet/>
      <dgm:spPr>
        <a:ln>
          <a:solidFill>
            <a:schemeClr val="tx1">
              <a:lumMod val="60000"/>
              <a:lumOff val="40000"/>
            </a:schemeClr>
          </a:solidFill>
        </a:ln>
      </dgm:spPr>
      <dgm:t>
        <a:bodyPr/>
        <a:lstStyle/>
        <a:p>
          <a:endParaRPr lang="en-GB" sz="3600" b="1">
            <a:solidFill>
              <a:schemeClr val="tx1"/>
            </a:solidFill>
          </a:endParaRPr>
        </a:p>
      </dgm:t>
    </dgm:pt>
    <dgm:pt modelId="{7DEF4A7C-8D67-9647-B394-9C063E579779}" type="sibTrans" cxnId="{E4C8F5E9-30FC-1546-A24D-12FD714F6ED8}">
      <dgm:prSet/>
      <dgm:spPr/>
      <dgm:t>
        <a:bodyPr/>
        <a:lstStyle/>
        <a:p>
          <a:endParaRPr lang="en-GB" sz="3600" b="1">
            <a:solidFill>
              <a:schemeClr val="tx1"/>
            </a:solidFill>
          </a:endParaRPr>
        </a:p>
      </dgm:t>
    </dgm:pt>
    <dgm:pt modelId="{DDC1AD91-2301-CD4E-AD54-7120B6C97F5F}">
      <dgm:prSet custT="1"/>
      <dgm:spPr>
        <a:solidFill>
          <a:schemeClr val="tx1">
            <a:lumMod val="60000"/>
            <a:lumOff val="40000"/>
          </a:schemeClr>
        </a:solidFill>
      </dgm:spPr>
      <dgm:t>
        <a:bodyPr/>
        <a:lstStyle/>
        <a:p>
          <a:r>
            <a:rPr lang="en-GB" sz="1400" b="1" dirty="0">
              <a:solidFill>
                <a:schemeClr val="bg1"/>
              </a:solidFill>
            </a:rPr>
            <a:t>...</a:t>
          </a:r>
          <a:endParaRPr lang="en-MK" sz="1400" b="1" dirty="0">
            <a:solidFill>
              <a:schemeClr val="bg1"/>
            </a:solidFill>
          </a:endParaRPr>
        </a:p>
      </dgm:t>
    </dgm:pt>
    <dgm:pt modelId="{328558C2-336B-CF4B-A845-219C7A6416F6}" type="parTrans" cxnId="{3CC992AE-A93E-534A-AEAA-6D5321097C3A}">
      <dgm:prSet/>
      <dgm:spPr>
        <a:ln>
          <a:solidFill>
            <a:schemeClr val="tx1">
              <a:lumMod val="60000"/>
              <a:lumOff val="40000"/>
            </a:schemeClr>
          </a:solidFill>
        </a:ln>
      </dgm:spPr>
      <dgm:t>
        <a:bodyPr/>
        <a:lstStyle/>
        <a:p>
          <a:endParaRPr lang="en-GB" sz="3600" b="1">
            <a:solidFill>
              <a:schemeClr val="tx1"/>
            </a:solidFill>
          </a:endParaRPr>
        </a:p>
      </dgm:t>
    </dgm:pt>
    <dgm:pt modelId="{96FDE474-86B5-FD46-B8C4-1DFC704D9B21}" type="sibTrans" cxnId="{3CC992AE-A93E-534A-AEAA-6D5321097C3A}">
      <dgm:prSet/>
      <dgm:spPr/>
      <dgm:t>
        <a:bodyPr/>
        <a:lstStyle/>
        <a:p>
          <a:endParaRPr lang="en-GB" sz="3600" b="1">
            <a:solidFill>
              <a:schemeClr val="tx1"/>
            </a:solidFill>
          </a:endParaRPr>
        </a:p>
      </dgm:t>
    </dgm:pt>
    <dgm:pt modelId="{B454573D-C739-F440-B073-712314C7A7E5}">
      <dgm:prSet custT="1"/>
      <dgm:spPr>
        <a:solidFill>
          <a:schemeClr val="tx1">
            <a:lumMod val="60000"/>
            <a:lumOff val="40000"/>
          </a:schemeClr>
        </a:solidFill>
      </dgm:spPr>
      <dgm:t>
        <a:bodyPr/>
        <a:lstStyle/>
        <a:p>
          <a:r>
            <a:rPr lang="en-GB" sz="1400" b="1" dirty="0">
              <a:solidFill>
                <a:schemeClr val="bg1"/>
              </a:solidFill>
            </a:rPr>
            <a:t>N activity details</a:t>
          </a:r>
          <a:endParaRPr lang="en-MK" sz="1400" b="1" dirty="0">
            <a:solidFill>
              <a:schemeClr val="bg1"/>
            </a:solidFill>
          </a:endParaRPr>
        </a:p>
      </dgm:t>
    </dgm:pt>
    <dgm:pt modelId="{2DF572AF-1BF6-2740-A32C-A284FDBE42B9}" type="parTrans" cxnId="{491FA14E-C55D-594E-ACB2-377D5222899F}">
      <dgm:prSet/>
      <dgm:spPr>
        <a:ln>
          <a:solidFill>
            <a:schemeClr val="tx1">
              <a:lumMod val="60000"/>
              <a:lumOff val="40000"/>
            </a:schemeClr>
          </a:solidFill>
        </a:ln>
      </dgm:spPr>
      <dgm:t>
        <a:bodyPr/>
        <a:lstStyle/>
        <a:p>
          <a:endParaRPr lang="en-GB" sz="3600" b="1">
            <a:solidFill>
              <a:schemeClr val="tx1"/>
            </a:solidFill>
          </a:endParaRPr>
        </a:p>
      </dgm:t>
    </dgm:pt>
    <dgm:pt modelId="{976B78C1-4510-AC4F-A8D7-AB6B9A866192}" type="sibTrans" cxnId="{491FA14E-C55D-594E-ACB2-377D5222899F}">
      <dgm:prSet/>
      <dgm:spPr/>
      <dgm:t>
        <a:bodyPr/>
        <a:lstStyle/>
        <a:p>
          <a:endParaRPr lang="en-GB" sz="3600" b="1">
            <a:solidFill>
              <a:schemeClr val="tx1"/>
            </a:solidFill>
          </a:endParaRPr>
        </a:p>
      </dgm:t>
    </dgm:pt>
    <dgm:pt modelId="{70D8C1C7-E1AE-E54E-A39D-07238140E50F}">
      <dgm:prSet custT="1"/>
      <dgm:spPr>
        <a:solidFill>
          <a:srgbClr val="FF40FF"/>
        </a:solidFill>
      </dgm:spPr>
      <dgm:t>
        <a:bodyPr/>
        <a:lstStyle/>
        <a:p>
          <a:r>
            <a:rPr lang="en-GB" sz="1400" b="1" dirty="0">
              <a:solidFill>
                <a:schemeClr val="bg2">
                  <a:lumMod val="10000"/>
                </a:schemeClr>
              </a:solidFill>
            </a:rPr>
            <a:t>Assessment</a:t>
          </a:r>
          <a:endParaRPr lang="en-MK" sz="1400" b="1" dirty="0">
            <a:solidFill>
              <a:schemeClr val="bg2">
                <a:lumMod val="10000"/>
              </a:schemeClr>
            </a:solidFill>
          </a:endParaRPr>
        </a:p>
      </dgm:t>
    </dgm:pt>
    <dgm:pt modelId="{8E1878BB-21B5-EC40-A405-1083758D8E2B}" type="parTrans" cxnId="{09EC7316-06EC-7347-A0E1-45FA51910DF0}">
      <dgm:prSet/>
      <dgm:spPr>
        <a:ln>
          <a:solidFill>
            <a:srgbClr val="FF40FF"/>
          </a:solidFill>
        </a:ln>
      </dgm:spPr>
      <dgm:t>
        <a:bodyPr/>
        <a:lstStyle/>
        <a:p>
          <a:endParaRPr lang="en-GB" sz="3600" b="1">
            <a:solidFill>
              <a:schemeClr val="tx1"/>
            </a:solidFill>
          </a:endParaRPr>
        </a:p>
      </dgm:t>
    </dgm:pt>
    <dgm:pt modelId="{40B1379D-7878-F34A-B034-2D0E205D47A9}" type="sibTrans" cxnId="{09EC7316-06EC-7347-A0E1-45FA51910DF0}">
      <dgm:prSet/>
      <dgm:spPr/>
      <dgm:t>
        <a:bodyPr/>
        <a:lstStyle/>
        <a:p>
          <a:endParaRPr lang="en-GB" sz="3600" b="1">
            <a:solidFill>
              <a:schemeClr val="tx1"/>
            </a:solidFill>
          </a:endParaRPr>
        </a:p>
      </dgm:t>
    </dgm:pt>
    <dgm:pt modelId="{31167CF7-5515-F04B-A2F1-3DF78E7DEF63}">
      <dgm:prSet custT="1"/>
      <dgm:spPr>
        <a:solidFill>
          <a:schemeClr val="tx1">
            <a:lumMod val="60000"/>
            <a:lumOff val="40000"/>
          </a:schemeClr>
        </a:solidFill>
      </dgm:spPr>
      <dgm:t>
        <a:bodyPr/>
        <a:lstStyle/>
        <a:p>
          <a:r>
            <a:rPr lang="en-GB" sz="1400" b="1" dirty="0">
              <a:solidFill>
                <a:schemeClr val="bg1"/>
              </a:solidFill>
            </a:rPr>
            <a:t>question bank</a:t>
          </a:r>
          <a:endParaRPr lang="en-MK" sz="1400" b="1" dirty="0">
            <a:solidFill>
              <a:schemeClr val="bg1"/>
            </a:solidFill>
          </a:endParaRPr>
        </a:p>
      </dgm:t>
    </dgm:pt>
    <dgm:pt modelId="{2D3634C0-DC43-A747-97A1-2C9366317972}" type="parTrans" cxnId="{7FC60340-0D3B-0B4C-9A9C-FCBA767E52F2}">
      <dgm:prSet/>
      <dgm:spPr>
        <a:ln>
          <a:solidFill>
            <a:schemeClr val="tx1">
              <a:lumMod val="60000"/>
              <a:lumOff val="40000"/>
            </a:schemeClr>
          </a:solidFill>
        </a:ln>
      </dgm:spPr>
      <dgm:t>
        <a:bodyPr/>
        <a:lstStyle/>
        <a:p>
          <a:endParaRPr lang="en-GB" sz="3600" b="1">
            <a:solidFill>
              <a:schemeClr val="tx1"/>
            </a:solidFill>
          </a:endParaRPr>
        </a:p>
      </dgm:t>
    </dgm:pt>
    <dgm:pt modelId="{0F731677-9B9A-E44C-95B9-BCE39B623BD7}" type="sibTrans" cxnId="{7FC60340-0D3B-0B4C-9A9C-FCBA767E52F2}">
      <dgm:prSet/>
      <dgm:spPr/>
      <dgm:t>
        <a:bodyPr/>
        <a:lstStyle/>
        <a:p>
          <a:endParaRPr lang="en-GB" sz="3600" b="1">
            <a:solidFill>
              <a:schemeClr val="tx1"/>
            </a:solidFill>
          </a:endParaRPr>
        </a:p>
      </dgm:t>
    </dgm:pt>
    <dgm:pt modelId="{B3599C21-11C9-D14B-B614-6E04842C13C8}">
      <dgm:prSet custT="1"/>
      <dgm:spPr>
        <a:solidFill>
          <a:schemeClr val="tx1">
            <a:lumMod val="60000"/>
            <a:lumOff val="40000"/>
          </a:schemeClr>
        </a:solidFill>
      </dgm:spPr>
      <dgm:t>
        <a:bodyPr/>
        <a:lstStyle/>
        <a:p>
          <a:r>
            <a:rPr lang="en-GB" sz="1400" b="1" dirty="0">
              <a:solidFill>
                <a:schemeClr val="bg1"/>
              </a:solidFill>
            </a:rPr>
            <a:t>(opt) strategy</a:t>
          </a:r>
          <a:endParaRPr lang="en-MK" sz="1400" b="1" dirty="0">
            <a:solidFill>
              <a:schemeClr val="bg1"/>
            </a:solidFill>
          </a:endParaRPr>
        </a:p>
      </dgm:t>
    </dgm:pt>
    <dgm:pt modelId="{F23E1388-768C-9741-BF60-B2330D5A9C0E}" type="parTrans" cxnId="{9CBC254F-86C6-5E4E-BB32-BF079AFAD8E2}">
      <dgm:prSet/>
      <dgm:spPr>
        <a:ln>
          <a:solidFill>
            <a:schemeClr val="tx1">
              <a:lumMod val="60000"/>
              <a:lumOff val="40000"/>
            </a:schemeClr>
          </a:solidFill>
        </a:ln>
      </dgm:spPr>
      <dgm:t>
        <a:bodyPr/>
        <a:lstStyle/>
        <a:p>
          <a:endParaRPr lang="en-GB" sz="3600" b="1">
            <a:solidFill>
              <a:schemeClr val="tx1"/>
            </a:solidFill>
          </a:endParaRPr>
        </a:p>
      </dgm:t>
    </dgm:pt>
    <dgm:pt modelId="{BF7124E1-323C-3749-A8E9-59A867ADE71E}" type="sibTrans" cxnId="{9CBC254F-86C6-5E4E-BB32-BF079AFAD8E2}">
      <dgm:prSet/>
      <dgm:spPr/>
      <dgm:t>
        <a:bodyPr/>
        <a:lstStyle/>
        <a:p>
          <a:endParaRPr lang="en-GB" sz="3600" b="1">
            <a:solidFill>
              <a:schemeClr val="tx1"/>
            </a:solidFill>
          </a:endParaRPr>
        </a:p>
      </dgm:t>
    </dgm:pt>
    <dgm:pt modelId="{85B34DF8-623A-0F40-98AF-5F53EB0665AC}">
      <dgm:prSet custT="1"/>
      <dgm:spPr>
        <a:solidFill>
          <a:srgbClr val="FF40FF"/>
        </a:solidFill>
      </dgm:spPr>
      <dgm:t>
        <a:bodyPr/>
        <a:lstStyle/>
        <a:p>
          <a:r>
            <a:rPr lang="en-GB" sz="1400" b="1" dirty="0">
              <a:solidFill>
                <a:schemeClr val="bg2">
                  <a:lumMod val="10000"/>
                </a:schemeClr>
              </a:solidFill>
            </a:rPr>
            <a:t>Learning content</a:t>
          </a:r>
          <a:endParaRPr lang="en-MK" sz="1400" b="1" dirty="0">
            <a:solidFill>
              <a:schemeClr val="bg2">
                <a:lumMod val="10000"/>
              </a:schemeClr>
            </a:solidFill>
          </a:endParaRPr>
        </a:p>
      </dgm:t>
    </dgm:pt>
    <dgm:pt modelId="{F364625C-A717-1E40-B5F0-3AA6384559A4}" type="parTrans" cxnId="{D9995D9D-2F3E-564F-B50A-D5819C3B5200}">
      <dgm:prSet/>
      <dgm:spPr>
        <a:solidFill>
          <a:srgbClr val="FF40FF"/>
        </a:solidFill>
        <a:ln>
          <a:solidFill>
            <a:srgbClr val="FF40FF"/>
          </a:solidFill>
        </a:ln>
      </dgm:spPr>
      <dgm:t>
        <a:bodyPr/>
        <a:lstStyle/>
        <a:p>
          <a:endParaRPr lang="en-GB" sz="3600" b="1">
            <a:solidFill>
              <a:schemeClr val="tx1"/>
            </a:solidFill>
          </a:endParaRPr>
        </a:p>
      </dgm:t>
    </dgm:pt>
    <dgm:pt modelId="{DFF96444-1AA4-4744-B8C1-384B25302A76}" type="sibTrans" cxnId="{D9995D9D-2F3E-564F-B50A-D5819C3B5200}">
      <dgm:prSet/>
      <dgm:spPr/>
      <dgm:t>
        <a:bodyPr/>
        <a:lstStyle/>
        <a:p>
          <a:endParaRPr lang="en-GB" sz="3600" b="1">
            <a:solidFill>
              <a:schemeClr val="tx1"/>
            </a:solidFill>
          </a:endParaRPr>
        </a:p>
      </dgm:t>
    </dgm:pt>
    <dgm:pt modelId="{5E0B7C45-05BF-C84C-8AED-D5689521AE0A}">
      <dgm:prSet custT="1"/>
      <dgm:spPr>
        <a:solidFill>
          <a:srgbClr val="FF40FF"/>
        </a:solidFill>
      </dgm:spPr>
      <dgm:t>
        <a:bodyPr/>
        <a:lstStyle/>
        <a:p>
          <a:r>
            <a:rPr lang="en-GB" sz="1400" b="1" dirty="0">
              <a:solidFill>
                <a:schemeClr val="bg2">
                  <a:lumMod val="10000"/>
                </a:schemeClr>
              </a:solidFill>
            </a:rPr>
            <a:t>Slide deck</a:t>
          </a:r>
          <a:endParaRPr lang="en-MK" sz="1400" b="1" dirty="0">
            <a:solidFill>
              <a:schemeClr val="bg2">
                <a:lumMod val="10000"/>
              </a:schemeClr>
            </a:solidFill>
          </a:endParaRPr>
        </a:p>
      </dgm:t>
    </dgm:pt>
    <dgm:pt modelId="{645260E3-750C-794F-AC75-A1AF69CEE4E3}" type="parTrans" cxnId="{D2F3461A-E6D8-DD41-A5F2-4F49C53A7855}">
      <dgm:prSet/>
      <dgm:spPr>
        <a:solidFill>
          <a:srgbClr val="FF40FF"/>
        </a:solidFill>
        <a:ln>
          <a:solidFill>
            <a:srgbClr val="FF40FF"/>
          </a:solidFill>
        </a:ln>
      </dgm:spPr>
      <dgm:t>
        <a:bodyPr/>
        <a:lstStyle/>
        <a:p>
          <a:endParaRPr lang="en-GB" sz="3600" b="1">
            <a:solidFill>
              <a:schemeClr val="tx1"/>
            </a:solidFill>
          </a:endParaRPr>
        </a:p>
      </dgm:t>
    </dgm:pt>
    <dgm:pt modelId="{A373536A-E37D-0447-B86A-5F60C189C940}" type="sibTrans" cxnId="{D2F3461A-E6D8-DD41-A5F2-4F49C53A7855}">
      <dgm:prSet/>
      <dgm:spPr/>
      <dgm:t>
        <a:bodyPr/>
        <a:lstStyle/>
        <a:p>
          <a:endParaRPr lang="en-GB" sz="3600" b="1">
            <a:solidFill>
              <a:schemeClr val="tx1"/>
            </a:solidFill>
          </a:endParaRPr>
        </a:p>
      </dgm:t>
    </dgm:pt>
    <dgm:pt modelId="{9C91B405-0EA5-2F40-9D3F-6B3F54396AF4}">
      <dgm:prSet custT="1"/>
      <dgm:spPr>
        <a:solidFill>
          <a:srgbClr val="FF40FF"/>
        </a:solidFill>
      </dgm:spPr>
      <dgm:t>
        <a:bodyPr/>
        <a:lstStyle/>
        <a:p>
          <a:r>
            <a:rPr lang="en-GB" sz="1400" b="1" dirty="0">
              <a:solidFill>
                <a:schemeClr val="bg2">
                  <a:lumMod val="10000"/>
                </a:schemeClr>
              </a:solidFill>
            </a:rPr>
            <a:t>Learning unit plan</a:t>
          </a:r>
          <a:endParaRPr lang="en-MK" sz="1400" b="1" dirty="0">
            <a:solidFill>
              <a:schemeClr val="bg2">
                <a:lumMod val="10000"/>
              </a:schemeClr>
            </a:solidFill>
          </a:endParaRPr>
        </a:p>
      </dgm:t>
    </dgm:pt>
    <dgm:pt modelId="{CB078CF5-FD59-1043-A3CA-3F8638130033}" type="parTrans" cxnId="{AF66CFB7-695D-CD42-8894-07659C355AFF}">
      <dgm:prSet/>
      <dgm:spPr>
        <a:solidFill>
          <a:srgbClr val="FF40FF"/>
        </a:solidFill>
        <a:ln>
          <a:solidFill>
            <a:srgbClr val="FF40FF"/>
          </a:solidFill>
        </a:ln>
      </dgm:spPr>
      <dgm:t>
        <a:bodyPr/>
        <a:lstStyle/>
        <a:p>
          <a:endParaRPr lang="en-GB" sz="3600" b="1">
            <a:solidFill>
              <a:schemeClr val="tx1"/>
            </a:solidFill>
          </a:endParaRPr>
        </a:p>
      </dgm:t>
    </dgm:pt>
    <dgm:pt modelId="{5EAE2326-2BE3-3541-87CD-99FA527F5168}" type="sibTrans" cxnId="{AF66CFB7-695D-CD42-8894-07659C355AFF}">
      <dgm:prSet/>
      <dgm:spPr/>
      <dgm:t>
        <a:bodyPr/>
        <a:lstStyle/>
        <a:p>
          <a:endParaRPr lang="en-GB" sz="3600" b="1">
            <a:solidFill>
              <a:schemeClr val="tx1"/>
            </a:solidFill>
          </a:endParaRPr>
        </a:p>
      </dgm:t>
    </dgm:pt>
    <dgm:pt modelId="{B6399AA7-AAD1-AB4B-95EE-FD147AA214BF}">
      <dgm:prSet custT="1"/>
      <dgm:spPr>
        <a:solidFill>
          <a:srgbClr val="FF9300"/>
        </a:solidFill>
        <a:ln>
          <a:solidFill>
            <a:srgbClr val="FF9300"/>
          </a:solidFill>
        </a:ln>
      </dgm:spPr>
      <dgm:t>
        <a:bodyPr/>
        <a:lstStyle/>
        <a:p>
          <a:r>
            <a:rPr lang="en-GB" sz="1400" b="1" dirty="0">
              <a:solidFill>
                <a:schemeClr val="tx1"/>
              </a:solidFill>
            </a:rPr>
            <a:t>...</a:t>
          </a:r>
          <a:endParaRPr lang="en-MK" sz="1400" b="1" dirty="0">
            <a:solidFill>
              <a:schemeClr val="tx1"/>
            </a:solidFill>
          </a:endParaRPr>
        </a:p>
      </dgm:t>
    </dgm:pt>
    <dgm:pt modelId="{0FC76B42-4D92-D94F-BFA7-B818BCC65496}" type="parTrans" cxnId="{19B23FD4-A2E1-7C4F-9DBE-566D9ED09BEC}">
      <dgm:prSet/>
      <dgm:spPr>
        <a:ln>
          <a:solidFill>
            <a:srgbClr val="FF9300"/>
          </a:solidFill>
        </a:ln>
      </dgm:spPr>
      <dgm:t>
        <a:bodyPr/>
        <a:lstStyle/>
        <a:p>
          <a:endParaRPr lang="en-GB" sz="3600" b="1">
            <a:solidFill>
              <a:schemeClr val="tx1"/>
            </a:solidFill>
          </a:endParaRPr>
        </a:p>
      </dgm:t>
    </dgm:pt>
    <dgm:pt modelId="{70BAB847-9BFC-7541-BEA2-A8CAACA6D667}" type="sibTrans" cxnId="{19B23FD4-A2E1-7C4F-9DBE-566D9ED09BEC}">
      <dgm:prSet/>
      <dgm:spPr/>
      <dgm:t>
        <a:bodyPr/>
        <a:lstStyle/>
        <a:p>
          <a:endParaRPr lang="en-GB" sz="3600" b="1">
            <a:solidFill>
              <a:schemeClr val="tx1"/>
            </a:solidFill>
          </a:endParaRPr>
        </a:p>
      </dgm:t>
    </dgm:pt>
    <dgm:pt modelId="{BB01F823-E816-BE4F-8652-E47152948146}">
      <dgm:prSet custT="1"/>
      <dgm:spPr>
        <a:solidFill>
          <a:srgbClr val="FF9300"/>
        </a:solidFill>
        <a:ln>
          <a:solidFill>
            <a:srgbClr val="FF9300"/>
          </a:solidFill>
        </a:ln>
      </dgm:spPr>
      <dgm:t>
        <a:bodyPr/>
        <a:lstStyle/>
        <a:p>
          <a:r>
            <a:rPr lang="en-GB" sz="1400" b="1" dirty="0">
              <a:solidFill>
                <a:schemeClr val="tx1"/>
              </a:solidFill>
            </a:rPr>
            <a:t>N Learning Unit</a:t>
          </a:r>
          <a:endParaRPr lang="en-MK" sz="1400" b="1" dirty="0">
            <a:solidFill>
              <a:schemeClr val="tx1"/>
            </a:solidFill>
          </a:endParaRPr>
        </a:p>
      </dgm:t>
    </dgm:pt>
    <dgm:pt modelId="{C3F30353-C9AB-6946-8A44-55E2A4D63B7B}" type="parTrans" cxnId="{8188642D-071E-2345-8A64-C3D48A9AD50A}">
      <dgm:prSet/>
      <dgm:spPr>
        <a:solidFill>
          <a:srgbClr val="FF9300"/>
        </a:solidFill>
        <a:ln>
          <a:solidFill>
            <a:srgbClr val="FF9300"/>
          </a:solidFill>
        </a:ln>
      </dgm:spPr>
      <dgm:t>
        <a:bodyPr/>
        <a:lstStyle/>
        <a:p>
          <a:endParaRPr lang="en-GB" sz="3600" b="1">
            <a:solidFill>
              <a:schemeClr val="tx1"/>
            </a:solidFill>
          </a:endParaRPr>
        </a:p>
      </dgm:t>
    </dgm:pt>
    <dgm:pt modelId="{0F203BE5-87FC-8745-BFEB-F990F664873F}" type="sibTrans" cxnId="{8188642D-071E-2345-8A64-C3D48A9AD50A}">
      <dgm:prSet/>
      <dgm:spPr/>
      <dgm:t>
        <a:bodyPr/>
        <a:lstStyle/>
        <a:p>
          <a:endParaRPr lang="en-GB" sz="3600" b="1">
            <a:solidFill>
              <a:schemeClr val="tx1"/>
            </a:solidFill>
          </a:endParaRPr>
        </a:p>
      </dgm:t>
    </dgm:pt>
    <dgm:pt modelId="{EBA8D7A6-BE74-A042-9B97-D66C9DCD0B60}">
      <dgm:prSet custT="1"/>
      <dgm:spPr>
        <a:solidFill>
          <a:srgbClr val="92D050"/>
        </a:solidFill>
      </dgm:spPr>
      <dgm:t>
        <a:bodyPr/>
        <a:lstStyle/>
        <a:p>
          <a:r>
            <a:rPr lang="en-GB" sz="1400" b="1" dirty="0">
              <a:solidFill>
                <a:schemeClr val="tx1"/>
              </a:solidFill>
            </a:rPr>
            <a:t>syllabus</a:t>
          </a:r>
          <a:endParaRPr lang="en-MK" sz="1400" b="1" dirty="0">
            <a:solidFill>
              <a:schemeClr val="tx1"/>
            </a:solidFill>
          </a:endParaRPr>
        </a:p>
      </dgm:t>
    </dgm:pt>
    <dgm:pt modelId="{FAABEB3A-A34F-A24A-8F20-424E358A1F31}" type="parTrans" cxnId="{5F05069D-62FF-7944-81FC-6BD8F538345C}">
      <dgm:prSet/>
      <dgm:spPr>
        <a:ln>
          <a:solidFill>
            <a:srgbClr val="92D050"/>
          </a:solidFill>
        </a:ln>
      </dgm:spPr>
      <dgm:t>
        <a:bodyPr/>
        <a:lstStyle/>
        <a:p>
          <a:endParaRPr lang="en-GB" sz="3600" b="1">
            <a:solidFill>
              <a:schemeClr val="tx1"/>
            </a:solidFill>
          </a:endParaRPr>
        </a:p>
      </dgm:t>
    </dgm:pt>
    <dgm:pt modelId="{0B11C560-7294-CB49-945F-07E08C718204}" type="sibTrans" cxnId="{5F05069D-62FF-7944-81FC-6BD8F538345C}">
      <dgm:prSet/>
      <dgm:spPr/>
      <dgm:t>
        <a:bodyPr/>
        <a:lstStyle/>
        <a:p>
          <a:endParaRPr lang="en-GB" sz="3600" b="1">
            <a:solidFill>
              <a:schemeClr val="tx1"/>
            </a:solidFill>
          </a:endParaRPr>
        </a:p>
      </dgm:t>
    </dgm:pt>
    <dgm:pt modelId="{BFD7B1CD-FEF2-A54D-9955-FB71F0E37697}">
      <dgm:prSet custT="1"/>
      <dgm:spPr>
        <a:solidFill>
          <a:srgbClr val="92D050"/>
        </a:solidFill>
      </dgm:spPr>
      <dgm:t>
        <a:bodyPr/>
        <a:lstStyle/>
        <a:p>
          <a:r>
            <a:rPr lang="en-GB" sz="1400" b="1" dirty="0">
              <a:solidFill>
                <a:schemeClr val="tx1"/>
              </a:solidFill>
            </a:rPr>
            <a:t>facilitator guide</a:t>
          </a:r>
          <a:endParaRPr lang="en-MK" sz="1400" b="1" dirty="0">
            <a:solidFill>
              <a:schemeClr val="tx1"/>
            </a:solidFill>
          </a:endParaRPr>
        </a:p>
      </dgm:t>
    </dgm:pt>
    <dgm:pt modelId="{C7089F52-DE66-9449-BA6A-4D2018AFC257}" type="parTrans" cxnId="{E4F1362D-0C56-E340-AC22-4FE0426C8094}">
      <dgm:prSet/>
      <dgm:spPr>
        <a:ln>
          <a:solidFill>
            <a:srgbClr val="92D050"/>
          </a:solidFill>
        </a:ln>
      </dgm:spPr>
      <dgm:t>
        <a:bodyPr/>
        <a:lstStyle/>
        <a:p>
          <a:endParaRPr lang="en-GB" sz="3600" b="1">
            <a:solidFill>
              <a:schemeClr val="tx1"/>
            </a:solidFill>
          </a:endParaRPr>
        </a:p>
      </dgm:t>
    </dgm:pt>
    <dgm:pt modelId="{82FAFDCE-9730-A54C-9451-F1B4264EC4A9}" type="sibTrans" cxnId="{E4F1362D-0C56-E340-AC22-4FE0426C8094}">
      <dgm:prSet/>
      <dgm:spPr/>
      <dgm:t>
        <a:bodyPr/>
        <a:lstStyle/>
        <a:p>
          <a:endParaRPr lang="en-GB" sz="3600" b="1">
            <a:solidFill>
              <a:schemeClr val="tx1"/>
            </a:solidFill>
          </a:endParaRPr>
        </a:p>
      </dgm:t>
    </dgm:pt>
    <dgm:pt modelId="{386DD50D-6708-464B-A882-05D4757B3CDC}">
      <dgm:prSet custT="1"/>
      <dgm:spPr>
        <a:solidFill>
          <a:srgbClr val="0070C0"/>
        </a:solidFill>
      </dgm:spPr>
      <dgm:t>
        <a:bodyPr/>
        <a:lstStyle/>
        <a:p>
          <a:r>
            <a:rPr lang="en-GB" sz="1400" b="1" dirty="0">
              <a:solidFill>
                <a:schemeClr val="bg1"/>
              </a:solidFill>
            </a:rPr>
            <a:t>README</a:t>
          </a:r>
          <a:endParaRPr lang="en-MK" sz="1400" b="1" dirty="0">
            <a:solidFill>
              <a:schemeClr val="bg1"/>
            </a:solidFill>
          </a:endParaRPr>
        </a:p>
      </dgm:t>
    </dgm:pt>
    <dgm:pt modelId="{07B315A3-5A41-9448-98C4-6C92AE883BB4}" type="parTrans" cxnId="{3531F1A4-B622-2442-B368-497EB040FD24}">
      <dgm:prSet/>
      <dgm:spPr>
        <a:ln>
          <a:solidFill>
            <a:srgbClr val="0070C0"/>
          </a:solidFill>
        </a:ln>
      </dgm:spPr>
      <dgm:t>
        <a:bodyPr/>
        <a:lstStyle/>
        <a:p>
          <a:endParaRPr lang="en-GB" sz="3600" b="1">
            <a:solidFill>
              <a:schemeClr val="tx1"/>
            </a:solidFill>
          </a:endParaRPr>
        </a:p>
      </dgm:t>
    </dgm:pt>
    <dgm:pt modelId="{CB650ABD-0E22-3F43-80DD-6C69C58831EA}" type="sibTrans" cxnId="{3531F1A4-B622-2442-B368-497EB040FD24}">
      <dgm:prSet/>
      <dgm:spPr/>
      <dgm:t>
        <a:bodyPr/>
        <a:lstStyle/>
        <a:p>
          <a:endParaRPr lang="en-GB" sz="3600" b="1">
            <a:solidFill>
              <a:schemeClr val="tx1"/>
            </a:solidFill>
          </a:endParaRPr>
        </a:p>
      </dgm:t>
    </dgm:pt>
    <dgm:pt modelId="{916F5C89-BC06-1048-ACF7-D174F6D10999}">
      <dgm:prSet custT="1"/>
      <dgm:spPr>
        <a:solidFill>
          <a:srgbClr val="0070C0"/>
        </a:solidFill>
      </dgm:spPr>
      <dgm:t>
        <a:bodyPr/>
        <a:lstStyle/>
        <a:p>
          <a:r>
            <a:rPr lang="en-GB" sz="1400" b="1" dirty="0">
              <a:solidFill>
                <a:schemeClr val="bg1"/>
              </a:solidFill>
            </a:rPr>
            <a:t>LICENSE</a:t>
          </a:r>
          <a:endParaRPr lang="en-MK" sz="1400" b="1" dirty="0">
            <a:solidFill>
              <a:schemeClr val="bg1"/>
            </a:solidFill>
          </a:endParaRPr>
        </a:p>
      </dgm:t>
    </dgm:pt>
    <dgm:pt modelId="{199423B9-8B93-A841-8D53-7B0F803779ED}" type="parTrans" cxnId="{9F71F200-3A0C-0142-A45B-BCC7350B1C66}">
      <dgm:prSet/>
      <dgm:spPr>
        <a:ln>
          <a:solidFill>
            <a:srgbClr val="0070C0"/>
          </a:solidFill>
        </a:ln>
      </dgm:spPr>
      <dgm:t>
        <a:bodyPr/>
        <a:lstStyle/>
        <a:p>
          <a:endParaRPr lang="en-GB" sz="3600" b="1">
            <a:solidFill>
              <a:schemeClr val="tx1"/>
            </a:solidFill>
          </a:endParaRPr>
        </a:p>
      </dgm:t>
    </dgm:pt>
    <dgm:pt modelId="{D05C1B4A-3417-D349-8E53-FB5B0E3F36E1}" type="sibTrans" cxnId="{9F71F200-3A0C-0142-A45B-BCC7350B1C66}">
      <dgm:prSet/>
      <dgm:spPr/>
      <dgm:t>
        <a:bodyPr/>
        <a:lstStyle/>
        <a:p>
          <a:endParaRPr lang="en-GB" sz="3600" b="1">
            <a:solidFill>
              <a:schemeClr val="tx1"/>
            </a:solidFill>
          </a:endParaRPr>
        </a:p>
      </dgm:t>
    </dgm:pt>
    <dgm:pt modelId="{0E4A3C8D-CF99-1941-A0A9-FE9B68AE688B}">
      <dgm:prSet custT="1"/>
      <dgm:spPr>
        <a:solidFill>
          <a:srgbClr val="0070C0"/>
        </a:solidFill>
      </dgm:spPr>
      <dgm:t>
        <a:bodyPr/>
        <a:lstStyle/>
        <a:p>
          <a:r>
            <a:rPr lang="en-GB" sz="1400" b="1" dirty="0">
              <a:solidFill>
                <a:schemeClr val="bg1"/>
              </a:solidFill>
            </a:rPr>
            <a:t>CITATION</a:t>
          </a:r>
          <a:endParaRPr lang="en-MK" sz="1400" b="1" dirty="0">
            <a:solidFill>
              <a:schemeClr val="bg1"/>
            </a:solidFill>
          </a:endParaRPr>
        </a:p>
      </dgm:t>
    </dgm:pt>
    <dgm:pt modelId="{78D2B2F0-EFBF-EB49-8C98-72F1C5B6F0C4}" type="parTrans" cxnId="{A2F6D324-CA9F-7345-816B-CFF8610F0E12}">
      <dgm:prSet/>
      <dgm:spPr>
        <a:solidFill>
          <a:schemeClr val="tx1"/>
        </a:solidFill>
        <a:ln>
          <a:solidFill>
            <a:srgbClr val="0070C0"/>
          </a:solidFill>
        </a:ln>
      </dgm:spPr>
      <dgm:t>
        <a:bodyPr/>
        <a:lstStyle/>
        <a:p>
          <a:endParaRPr lang="en-GB" sz="3600" b="1">
            <a:solidFill>
              <a:schemeClr val="tx1"/>
            </a:solidFill>
          </a:endParaRPr>
        </a:p>
      </dgm:t>
    </dgm:pt>
    <dgm:pt modelId="{ABF64C6B-0693-6E47-8FBD-77122980B511}" type="sibTrans" cxnId="{A2F6D324-CA9F-7345-816B-CFF8610F0E12}">
      <dgm:prSet/>
      <dgm:spPr/>
      <dgm:t>
        <a:bodyPr/>
        <a:lstStyle/>
        <a:p>
          <a:endParaRPr lang="en-GB" sz="3600" b="1">
            <a:solidFill>
              <a:schemeClr val="tx1"/>
            </a:solidFill>
          </a:endParaRPr>
        </a:p>
      </dgm:t>
    </dgm:pt>
    <dgm:pt modelId="{BC749346-1D10-9B48-AD34-288D79F42338}">
      <dgm:prSet custT="1"/>
      <dgm:spPr>
        <a:solidFill>
          <a:srgbClr val="0070C0"/>
        </a:solidFill>
      </dgm:spPr>
      <dgm:t>
        <a:bodyPr/>
        <a:lstStyle/>
        <a:p>
          <a:r>
            <a:rPr lang="en-GB" sz="1400" b="1" dirty="0">
              <a:solidFill>
                <a:schemeClr val="bg1"/>
              </a:solidFill>
            </a:rPr>
            <a:t>CODE-OF-CONDUCT</a:t>
          </a:r>
          <a:endParaRPr lang="en-MK" sz="1400" b="1" dirty="0">
            <a:solidFill>
              <a:schemeClr val="bg1"/>
            </a:solidFill>
          </a:endParaRPr>
        </a:p>
      </dgm:t>
    </dgm:pt>
    <dgm:pt modelId="{225998E3-68EA-2E4F-8832-CAF65C3ECA5D}" type="parTrans" cxnId="{A2E4B10D-144E-9F43-A1E1-D49E3B9854D0}">
      <dgm:prSet/>
      <dgm:spPr>
        <a:solidFill>
          <a:schemeClr val="tx1"/>
        </a:solidFill>
        <a:ln>
          <a:solidFill>
            <a:srgbClr val="0070C0"/>
          </a:solidFill>
        </a:ln>
      </dgm:spPr>
      <dgm:t>
        <a:bodyPr/>
        <a:lstStyle/>
        <a:p>
          <a:endParaRPr lang="en-GB" sz="3600" b="1">
            <a:solidFill>
              <a:schemeClr val="tx1"/>
            </a:solidFill>
          </a:endParaRPr>
        </a:p>
      </dgm:t>
    </dgm:pt>
    <dgm:pt modelId="{83417282-76FB-3A41-BEE3-921DAB8482A5}" type="sibTrans" cxnId="{A2E4B10D-144E-9F43-A1E1-D49E3B9854D0}">
      <dgm:prSet/>
      <dgm:spPr/>
      <dgm:t>
        <a:bodyPr/>
        <a:lstStyle/>
        <a:p>
          <a:endParaRPr lang="en-GB" sz="3600" b="1">
            <a:solidFill>
              <a:schemeClr val="tx1"/>
            </a:solidFill>
          </a:endParaRPr>
        </a:p>
      </dgm:t>
    </dgm:pt>
    <dgm:pt modelId="{6D72DBA4-FCC0-094B-82F6-94E3B1A6C078}">
      <dgm:prSet custT="1"/>
      <dgm:spPr>
        <a:solidFill>
          <a:srgbClr val="92D050"/>
        </a:solidFill>
      </dgm:spPr>
      <dgm:t>
        <a:bodyPr/>
        <a:lstStyle/>
        <a:p>
          <a:r>
            <a:rPr lang="en-GB" sz="1400" b="1" dirty="0">
              <a:solidFill>
                <a:schemeClr val="tx1"/>
              </a:solidFill>
            </a:rPr>
            <a:t>Feedback</a:t>
          </a:r>
          <a:endParaRPr lang="en-MK" sz="1400" b="1" dirty="0">
            <a:solidFill>
              <a:schemeClr val="tx1"/>
            </a:solidFill>
          </a:endParaRPr>
        </a:p>
      </dgm:t>
    </dgm:pt>
    <dgm:pt modelId="{7FA9A746-E479-4E4D-9AAB-3B79B5FD9F9F}" type="parTrans" cxnId="{C976E06C-FC7B-7E44-93DF-7CCF9F593657}">
      <dgm:prSet/>
      <dgm:spPr/>
      <dgm:t>
        <a:bodyPr/>
        <a:lstStyle/>
        <a:p>
          <a:endParaRPr lang="en-GB" sz="3600"/>
        </a:p>
      </dgm:t>
    </dgm:pt>
    <dgm:pt modelId="{F995BF90-522E-D045-9C48-F61993495F8E}" type="sibTrans" cxnId="{C976E06C-FC7B-7E44-93DF-7CCF9F593657}">
      <dgm:prSet/>
      <dgm:spPr/>
      <dgm:t>
        <a:bodyPr/>
        <a:lstStyle/>
        <a:p>
          <a:endParaRPr lang="en-GB" sz="3600"/>
        </a:p>
      </dgm:t>
    </dgm:pt>
    <dgm:pt modelId="{8321455A-83AE-6B41-8E50-1C8739802DF7}" type="pres">
      <dgm:prSet presAssocID="{4ABF8790-5296-C043-B468-4BC649F756F6}" presName="hierChild1" presStyleCnt="0">
        <dgm:presLayoutVars>
          <dgm:orgChart val="1"/>
          <dgm:chPref val="1"/>
          <dgm:dir/>
          <dgm:animOne val="branch"/>
          <dgm:animLvl val="lvl"/>
          <dgm:resizeHandles/>
        </dgm:presLayoutVars>
      </dgm:prSet>
      <dgm:spPr/>
    </dgm:pt>
    <dgm:pt modelId="{5E46F3E7-1956-C643-BD83-85F3E334C877}" type="pres">
      <dgm:prSet presAssocID="{A9B71617-B1A4-4747-875A-E2C54598F6F8}" presName="hierRoot1" presStyleCnt="0">
        <dgm:presLayoutVars>
          <dgm:hierBranch val="init"/>
        </dgm:presLayoutVars>
      </dgm:prSet>
      <dgm:spPr/>
    </dgm:pt>
    <dgm:pt modelId="{50071FAE-9C75-0C4D-87E9-DEADAC2E53A5}" type="pres">
      <dgm:prSet presAssocID="{A9B71617-B1A4-4747-875A-E2C54598F6F8}" presName="rootComposite1" presStyleCnt="0"/>
      <dgm:spPr/>
    </dgm:pt>
    <dgm:pt modelId="{1EA41BF4-6885-5D49-A102-80A61E5595AE}" type="pres">
      <dgm:prSet presAssocID="{A9B71617-B1A4-4747-875A-E2C54598F6F8}" presName="rootText1" presStyleLbl="node0" presStyleIdx="0" presStyleCnt="1" custScaleX="110921">
        <dgm:presLayoutVars>
          <dgm:chPref val="3"/>
        </dgm:presLayoutVars>
      </dgm:prSet>
      <dgm:spPr/>
    </dgm:pt>
    <dgm:pt modelId="{CFE4C13B-0058-4940-BF52-FA5DFA4C8394}" type="pres">
      <dgm:prSet presAssocID="{A9B71617-B1A4-4747-875A-E2C54598F6F8}" presName="rootConnector1" presStyleLbl="node1" presStyleIdx="0" presStyleCnt="0"/>
      <dgm:spPr/>
    </dgm:pt>
    <dgm:pt modelId="{65437B86-0212-7341-9771-F79B6D955ACC}" type="pres">
      <dgm:prSet presAssocID="{A9B71617-B1A4-4747-875A-E2C54598F6F8}" presName="hierChild2" presStyleCnt="0"/>
      <dgm:spPr/>
    </dgm:pt>
    <dgm:pt modelId="{077C0596-F824-9743-B148-D4F32B7A3129}" type="pres">
      <dgm:prSet presAssocID="{3021F933-0A5F-0247-8373-9FBE000B111C}" presName="Name64" presStyleLbl="parChTrans1D2" presStyleIdx="0" presStyleCnt="5" custSzX="310765"/>
      <dgm:spPr/>
    </dgm:pt>
    <dgm:pt modelId="{2321AB21-0AA1-BC41-AAC7-0C797A15D3C0}" type="pres">
      <dgm:prSet presAssocID="{C6C6A89B-2774-D54E-9E4F-00B87684988B}" presName="hierRoot2" presStyleCnt="0">
        <dgm:presLayoutVars>
          <dgm:hierBranch val="init"/>
        </dgm:presLayoutVars>
      </dgm:prSet>
      <dgm:spPr/>
    </dgm:pt>
    <dgm:pt modelId="{1AC1ABB0-B126-DD45-B05A-59BDD378093B}" type="pres">
      <dgm:prSet presAssocID="{C6C6A89B-2774-D54E-9E4F-00B87684988B}" presName="rootComposite" presStyleCnt="0"/>
      <dgm:spPr/>
    </dgm:pt>
    <dgm:pt modelId="{30491DA2-1E15-3344-843A-E8628EDC2CE7}" type="pres">
      <dgm:prSet presAssocID="{C6C6A89B-2774-D54E-9E4F-00B87684988B}" presName="rootText" presStyleLbl="node2" presStyleIdx="0" presStyleCnt="5" custScaleX="110921">
        <dgm:presLayoutVars>
          <dgm:chPref val="3"/>
        </dgm:presLayoutVars>
      </dgm:prSet>
      <dgm:spPr/>
    </dgm:pt>
    <dgm:pt modelId="{AAAB6984-D0E4-F14E-981B-BDBDCDE42CA6}" type="pres">
      <dgm:prSet presAssocID="{C6C6A89B-2774-D54E-9E4F-00B87684988B}" presName="rootConnector" presStyleLbl="node2" presStyleIdx="0" presStyleCnt="5"/>
      <dgm:spPr/>
    </dgm:pt>
    <dgm:pt modelId="{971FF8E5-6EC5-714A-B718-641DC0CE3747}" type="pres">
      <dgm:prSet presAssocID="{C6C6A89B-2774-D54E-9E4F-00B87684988B}" presName="hierChild4" presStyleCnt="0"/>
      <dgm:spPr/>
    </dgm:pt>
    <dgm:pt modelId="{B405B9F5-B9C6-6345-9553-67D1481197C9}" type="pres">
      <dgm:prSet presAssocID="{7FA9A746-E479-4E4D-9AAB-3B79B5FD9F9F}" presName="Name64" presStyleLbl="parChTrans1D3" presStyleIdx="0" presStyleCnt="4" custSzX="310765"/>
      <dgm:spPr/>
    </dgm:pt>
    <dgm:pt modelId="{AA3BDB56-51B0-3C4B-8E7B-B3BA3EB58E27}" type="pres">
      <dgm:prSet presAssocID="{6D72DBA4-FCC0-094B-82F6-94E3B1A6C078}" presName="hierRoot2" presStyleCnt="0">
        <dgm:presLayoutVars>
          <dgm:hierBranch val="init"/>
        </dgm:presLayoutVars>
      </dgm:prSet>
      <dgm:spPr/>
    </dgm:pt>
    <dgm:pt modelId="{295B4373-99CD-8347-8985-A3AD779D6E0A}" type="pres">
      <dgm:prSet presAssocID="{6D72DBA4-FCC0-094B-82F6-94E3B1A6C078}" presName="rootComposite" presStyleCnt="0"/>
      <dgm:spPr/>
    </dgm:pt>
    <dgm:pt modelId="{1E71D345-4BDD-5946-9716-00F65ECEF7A5}" type="pres">
      <dgm:prSet presAssocID="{6D72DBA4-FCC0-094B-82F6-94E3B1A6C078}" presName="rootText" presStyleLbl="node3" presStyleIdx="0" presStyleCnt="4" custScaleX="110921">
        <dgm:presLayoutVars>
          <dgm:chPref val="3"/>
        </dgm:presLayoutVars>
      </dgm:prSet>
      <dgm:spPr/>
    </dgm:pt>
    <dgm:pt modelId="{138D40B8-2007-C24A-84F0-A8125550CC6B}" type="pres">
      <dgm:prSet presAssocID="{6D72DBA4-FCC0-094B-82F6-94E3B1A6C078}" presName="rootConnector" presStyleLbl="node3" presStyleIdx="0" presStyleCnt="4"/>
      <dgm:spPr/>
    </dgm:pt>
    <dgm:pt modelId="{88D1D7E8-F522-F44D-8A9D-8E5D8DAAC063}" type="pres">
      <dgm:prSet presAssocID="{6D72DBA4-FCC0-094B-82F6-94E3B1A6C078}" presName="hierChild4" presStyleCnt="0"/>
      <dgm:spPr/>
    </dgm:pt>
    <dgm:pt modelId="{6E2606F5-35D4-0647-9D3B-CA68360868F2}" type="pres">
      <dgm:prSet presAssocID="{A0CCDDB8-DD97-DF4D-9537-786DD6366A50}" presName="Name64" presStyleLbl="parChTrans1D4" presStyleIdx="0" presStyleCnt="15" custSzX="310765"/>
      <dgm:spPr/>
    </dgm:pt>
    <dgm:pt modelId="{153C1EC7-3518-8C41-A114-A2A0C6B05AEE}" type="pres">
      <dgm:prSet presAssocID="{92172D48-CFE5-F34D-AE6F-CA374FA6AB8A}" presName="hierRoot2" presStyleCnt="0">
        <dgm:presLayoutVars>
          <dgm:hierBranch val="init"/>
        </dgm:presLayoutVars>
      </dgm:prSet>
      <dgm:spPr/>
    </dgm:pt>
    <dgm:pt modelId="{BF1615F2-EDCD-0246-BB57-51DD348695C3}" type="pres">
      <dgm:prSet presAssocID="{92172D48-CFE5-F34D-AE6F-CA374FA6AB8A}" presName="rootComposite" presStyleCnt="0"/>
      <dgm:spPr/>
    </dgm:pt>
    <dgm:pt modelId="{E9833248-76E3-3F47-A529-91190B8774E6}" type="pres">
      <dgm:prSet presAssocID="{92172D48-CFE5-F34D-AE6F-CA374FA6AB8A}" presName="rootText" presStyleLbl="node4" presStyleIdx="0" presStyleCnt="15" custScaleX="110921">
        <dgm:presLayoutVars>
          <dgm:chPref val="3"/>
        </dgm:presLayoutVars>
      </dgm:prSet>
      <dgm:spPr/>
    </dgm:pt>
    <dgm:pt modelId="{E1C332D2-621B-AA46-98CB-07B4B6F7533B}" type="pres">
      <dgm:prSet presAssocID="{92172D48-CFE5-F34D-AE6F-CA374FA6AB8A}" presName="rootConnector" presStyleLbl="node4" presStyleIdx="0" presStyleCnt="15"/>
      <dgm:spPr/>
    </dgm:pt>
    <dgm:pt modelId="{DACD7A01-7622-BD41-8F1D-26F53D65C584}" type="pres">
      <dgm:prSet presAssocID="{92172D48-CFE5-F34D-AE6F-CA374FA6AB8A}" presName="hierChild4" presStyleCnt="0"/>
      <dgm:spPr/>
    </dgm:pt>
    <dgm:pt modelId="{9B3CBE45-BDFA-6B41-B38B-E2F4B207CC92}" type="pres">
      <dgm:prSet presAssocID="{92172D48-CFE5-F34D-AE6F-CA374FA6AB8A}" presName="hierChild5" presStyleCnt="0"/>
      <dgm:spPr/>
    </dgm:pt>
    <dgm:pt modelId="{B58F03C3-F47A-1D4D-895F-E69B4170D1A4}" type="pres">
      <dgm:prSet presAssocID="{6D72DBA4-FCC0-094B-82F6-94E3B1A6C078}" presName="hierChild5" presStyleCnt="0"/>
      <dgm:spPr/>
    </dgm:pt>
    <dgm:pt modelId="{2A3713A6-643A-FD42-85F7-52FF4CF129A0}" type="pres">
      <dgm:prSet presAssocID="{B6B5E33B-A61A-8D4C-9920-F53B949FFB9D}" presName="Name64" presStyleLbl="parChTrans1D3" presStyleIdx="1" presStyleCnt="4" custSzX="310765"/>
      <dgm:spPr/>
    </dgm:pt>
    <dgm:pt modelId="{455F426B-B846-FD4D-9A12-90F2AC6501DD}" type="pres">
      <dgm:prSet presAssocID="{544CF5B8-C52F-0345-ABB9-2A2F5E620323}" presName="hierRoot2" presStyleCnt="0">
        <dgm:presLayoutVars>
          <dgm:hierBranch val="init"/>
        </dgm:presLayoutVars>
      </dgm:prSet>
      <dgm:spPr/>
    </dgm:pt>
    <dgm:pt modelId="{9D06465E-BB2E-0E43-B981-E69A23BA6D0D}" type="pres">
      <dgm:prSet presAssocID="{544CF5B8-C52F-0345-ABB9-2A2F5E620323}" presName="rootComposite" presStyleCnt="0"/>
      <dgm:spPr/>
    </dgm:pt>
    <dgm:pt modelId="{06487A0B-8F44-A046-89BC-49444E6953A6}" type="pres">
      <dgm:prSet presAssocID="{544CF5B8-C52F-0345-ABB9-2A2F5E620323}" presName="rootText" presStyleLbl="node3" presStyleIdx="1" presStyleCnt="4" custScaleX="110921">
        <dgm:presLayoutVars>
          <dgm:chPref val="3"/>
        </dgm:presLayoutVars>
      </dgm:prSet>
      <dgm:spPr/>
    </dgm:pt>
    <dgm:pt modelId="{35143AE9-739F-AB45-A2A6-27FBDA1EEB2B}" type="pres">
      <dgm:prSet presAssocID="{544CF5B8-C52F-0345-ABB9-2A2F5E620323}" presName="rootConnector" presStyleLbl="node3" presStyleIdx="1" presStyleCnt="4"/>
      <dgm:spPr/>
    </dgm:pt>
    <dgm:pt modelId="{6F193676-2215-0E41-9C04-A5DC6613D64E}" type="pres">
      <dgm:prSet presAssocID="{544CF5B8-C52F-0345-ABB9-2A2F5E620323}" presName="hierChild4" presStyleCnt="0"/>
      <dgm:spPr/>
    </dgm:pt>
    <dgm:pt modelId="{07FB4CF9-8CF5-9A44-A57B-9D0FB41C91A8}" type="pres">
      <dgm:prSet presAssocID="{D228D16C-3DF5-514E-8726-5359A52CE31C}" presName="Name64" presStyleLbl="parChTrans1D4" presStyleIdx="1" presStyleCnt="15" custSzX="310765"/>
      <dgm:spPr/>
    </dgm:pt>
    <dgm:pt modelId="{DD66E6F3-236A-7E45-8E2A-B82C542A4884}" type="pres">
      <dgm:prSet presAssocID="{F0F8819B-B607-534D-BAAA-A2868E64F91C}" presName="hierRoot2" presStyleCnt="0">
        <dgm:presLayoutVars>
          <dgm:hierBranch val="init"/>
        </dgm:presLayoutVars>
      </dgm:prSet>
      <dgm:spPr/>
    </dgm:pt>
    <dgm:pt modelId="{11C4FBE7-F0B3-F941-A7E6-7C34C204CD33}" type="pres">
      <dgm:prSet presAssocID="{F0F8819B-B607-534D-BAAA-A2868E64F91C}" presName="rootComposite" presStyleCnt="0"/>
      <dgm:spPr/>
    </dgm:pt>
    <dgm:pt modelId="{6FBB7094-C3C6-4646-A364-8F99ECAB2090}" type="pres">
      <dgm:prSet presAssocID="{F0F8819B-B607-534D-BAAA-A2868E64F91C}" presName="rootText" presStyleLbl="node4" presStyleIdx="1" presStyleCnt="15" custScaleX="110921">
        <dgm:presLayoutVars>
          <dgm:chPref val="3"/>
        </dgm:presLayoutVars>
      </dgm:prSet>
      <dgm:spPr/>
    </dgm:pt>
    <dgm:pt modelId="{D3EEEEB9-689A-7D42-90A8-1486ED508519}" type="pres">
      <dgm:prSet presAssocID="{F0F8819B-B607-534D-BAAA-A2868E64F91C}" presName="rootConnector" presStyleLbl="node4" presStyleIdx="1" presStyleCnt="15"/>
      <dgm:spPr/>
    </dgm:pt>
    <dgm:pt modelId="{2C239EC7-A13C-0343-B3F0-E2C9F79E5A99}" type="pres">
      <dgm:prSet presAssocID="{F0F8819B-B607-534D-BAAA-A2868E64F91C}" presName="hierChild4" presStyleCnt="0"/>
      <dgm:spPr/>
    </dgm:pt>
    <dgm:pt modelId="{C14C504C-37C2-9742-87F3-CCE44C666D63}" type="pres">
      <dgm:prSet presAssocID="{A1D18189-C62E-7745-A62F-425656E5504D}" presName="Name64" presStyleLbl="parChTrans1D4" presStyleIdx="2" presStyleCnt="15" custSzX="310765"/>
      <dgm:spPr/>
    </dgm:pt>
    <dgm:pt modelId="{6681916A-F5A9-5741-B45A-0C6BB6BB9C14}" type="pres">
      <dgm:prSet presAssocID="{7B64BF8D-FD09-254B-BBE4-175E957E1530}" presName="hierRoot2" presStyleCnt="0">
        <dgm:presLayoutVars>
          <dgm:hierBranch val="init"/>
        </dgm:presLayoutVars>
      </dgm:prSet>
      <dgm:spPr/>
    </dgm:pt>
    <dgm:pt modelId="{7CF5577A-FD7C-504D-BA05-782FEFF4B2CA}" type="pres">
      <dgm:prSet presAssocID="{7B64BF8D-FD09-254B-BBE4-175E957E1530}" presName="rootComposite" presStyleCnt="0"/>
      <dgm:spPr/>
    </dgm:pt>
    <dgm:pt modelId="{15B7D702-FB7F-4244-AB69-0027B7063DEA}" type="pres">
      <dgm:prSet presAssocID="{7B64BF8D-FD09-254B-BBE4-175E957E1530}" presName="rootText" presStyleLbl="node4" presStyleIdx="2" presStyleCnt="15" custScaleX="110921">
        <dgm:presLayoutVars>
          <dgm:chPref val="3"/>
        </dgm:presLayoutVars>
      </dgm:prSet>
      <dgm:spPr/>
    </dgm:pt>
    <dgm:pt modelId="{5B4372EF-666C-AE4C-9684-9DFEF81FF2F8}" type="pres">
      <dgm:prSet presAssocID="{7B64BF8D-FD09-254B-BBE4-175E957E1530}" presName="rootConnector" presStyleLbl="node4" presStyleIdx="2" presStyleCnt="15"/>
      <dgm:spPr/>
    </dgm:pt>
    <dgm:pt modelId="{15CFED0F-A8D7-E441-B7FC-8B11E6486A78}" type="pres">
      <dgm:prSet presAssocID="{7B64BF8D-FD09-254B-BBE4-175E957E1530}" presName="hierChild4" presStyleCnt="0"/>
      <dgm:spPr/>
    </dgm:pt>
    <dgm:pt modelId="{54C50811-ADBC-FF46-8BC8-F5E12DCCB034}" type="pres">
      <dgm:prSet presAssocID="{6307D737-B598-B345-8212-81A4DE435056}" presName="Name64" presStyleLbl="parChTrans1D4" presStyleIdx="3" presStyleCnt="15" custSzX="310765"/>
      <dgm:spPr/>
    </dgm:pt>
    <dgm:pt modelId="{7C573EC2-6CF4-C54B-934B-221CAB942DAF}" type="pres">
      <dgm:prSet presAssocID="{D726D469-5C5D-E743-B55A-41ADF6662416}" presName="hierRoot2" presStyleCnt="0">
        <dgm:presLayoutVars>
          <dgm:hierBranch val="init"/>
        </dgm:presLayoutVars>
      </dgm:prSet>
      <dgm:spPr/>
    </dgm:pt>
    <dgm:pt modelId="{1643AFAE-5B3A-824B-A846-7B5ABDDF18B5}" type="pres">
      <dgm:prSet presAssocID="{D726D469-5C5D-E743-B55A-41ADF6662416}" presName="rootComposite" presStyleCnt="0"/>
      <dgm:spPr/>
    </dgm:pt>
    <dgm:pt modelId="{A7D00A65-E191-D048-AA09-DC56E17E143F}" type="pres">
      <dgm:prSet presAssocID="{D726D469-5C5D-E743-B55A-41ADF6662416}" presName="rootText" presStyleLbl="node4" presStyleIdx="3" presStyleCnt="15" custScaleX="110921">
        <dgm:presLayoutVars>
          <dgm:chPref val="3"/>
        </dgm:presLayoutVars>
      </dgm:prSet>
      <dgm:spPr/>
    </dgm:pt>
    <dgm:pt modelId="{8575AB77-1A25-6740-A1FD-8DA356A21C0B}" type="pres">
      <dgm:prSet presAssocID="{D726D469-5C5D-E743-B55A-41ADF6662416}" presName="rootConnector" presStyleLbl="node4" presStyleIdx="3" presStyleCnt="15"/>
      <dgm:spPr/>
    </dgm:pt>
    <dgm:pt modelId="{75A33F40-70E2-BB4D-B7DE-29779F6DBF37}" type="pres">
      <dgm:prSet presAssocID="{D726D469-5C5D-E743-B55A-41ADF6662416}" presName="hierChild4" presStyleCnt="0"/>
      <dgm:spPr/>
    </dgm:pt>
    <dgm:pt modelId="{CAC98345-8AC8-E04E-A625-EEAE92765CF4}" type="pres">
      <dgm:prSet presAssocID="{CFB12531-B1DE-7B45-AFC3-FDCEC59C0333}" presName="Name64" presStyleLbl="parChTrans1D4" presStyleIdx="4" presStyleCnt="15" custSzX="310765"/>
      <dgm:spPr/>
    </dgm:pt>
    <dgm:pt modelId="{E7EA26CC-96D1-B74F-9D00-9CCD9D4F7918}" type="pres">
      <dgm:prSet presAssocID="{8BBFA17D-9A52-434A-B200-97690888F8FA}" presName="hierRoot2" presStyleCnt="0">
        <dgm:presLayoutVars>
          <dgm:hierBranch val="init"/>
        </dgm:presLayoutVars>
      </dgm:prSet>
      <dgm:spPr/>
    </dgm:pt>
    <dgm:pt modelId="{2960C51E-73E4-B145-BA7B-8840A937A167}" type="pres">
      <dgm:prSet presAssocID="{8BBFA17D-9A52-434A-B200-97690888F8FA}" presName="rootComposite" presStyleCnt="0"/>
      <dgm:spPr/>
    </dgm:pt>
    <dgm:pt modelId="{AB9BEDBE-AEF8-C644-A997-39C531F46EDB}" type="pres">
      <dgm:prSet presAssocID="{8BBFA17D-9A52-434A-B200-97690888F8FA}" presName="rootText" presStyleLbl="node4" presStyleIdx="4" presStyleCnt="15" custScaleX="110921">
        <dgm:presLayoutVars>
          <dgm:chPref val="3"/>
        </dgm:presLayoutVars>
      </dgm:prSet>
      <dgm:spPr/>
    </dgm:pt>
    <dgm:pt modelId="{AEDF17DC-917A-E549-9F53-FA3195AFECCE}" type="pres">
      <dgm:prSet presAssocID="{8BBFA17D-9A52-434A-B200-97690888F8FA}" presName="rootConnector" presStyleLbl="node4" presStyleIdx="4" presStyleCnt="15"/>
      <dgm:spPr/>
    </dgm:pt>
    <dgm:pt modelId="{0DD51A8F-F899-934F-B55A-A5473B1B1994}" type="pres">
      <dgm:prSet presAssocID="{8BBFA17D-9A52-434A-B200-97690888F8FA}" presName="hierChild4" presStyleCnt="0"/>
      <dgm:spPr/>
    </dgm:pt>
    <dgm:pt modelId="{DE99EA2A-B273-A84C-8B1F-8764137717DF}" type="pres">
      <dgm:prSet presAssocID="{8BBFA17D-9A52-434A-B200-97690888F8FA}" presName="hierChild5" presStyleCnt="0"/>
      <dgm:spPr/>
    </dgm:pt>
    <dgm:pt modelId="{0B64F52A-E6A3-D541-B3FC-E45A6C5068AF}" type="pres">
      <dgm:prSet presAssocID="{328558C2-336B-CF4B-A845-219C7A6416F6}" presName="Name64" presStyleLbl="parChTrans1D4" presStyleIdx="5" presStyleCnt="15" custSzX="310765"/>
      <dgm:spPr/>
    </dgm:pt>
    <dgm:pt modelId="{B9CD8781-80BD-9041-B34B-89E9FFF07AEF}" type="pres">
      <dgm:prSet presAssocID="{DDC1AD91-2301-CD4E-AD54-7120B6C97F5F}" presName="hierRoot2" presStyleCnt="0">
        <dgm:presLayoutVars>
          <dgm:hierBranch val="init"/>
        </dgm:presLayoutVars>
      </dgm:prSet>
      <dgm:spPr/>
    </dgm:pt>
    <dgm:pt modelId="{31854FE5-8D0A-E04B-879A-4C9D5159CCB1}" type="pres">
      <dgm:prSet presAssocID="{DDC1AD91-2301-CD4E-AD54-7120B6C97F5F}" presName="rootComposite" presStyleCnt="0"/>
      <dgm:spPr/>
    </dgm:pt>
    <dgm:pt modelId="{4911CB2B-6E84-7E46-999C-8FE531A1548A}" type="pres">
      <dgm:prSet presAssocID="{DDC1AD91-2301-CD4E-AD54-7120B6C97F5F}" presName="rootText" presStyleLbl="node4" presStyleIdx="5" presStyleCnt="15" custScaleX="110921">
        <dgm:presLayoutVars>
          <dgm:chPref val="3"/>
        </dgm:presLayoutVars>
      </dgm:prSet>
      <dgm:spPr/>
    </dgm:pt>
    <dgm:pt modelId="{0DA7DA3C-D0B8-FD42-A366-698FE0E74ACD}" type="pres">
      <dgm:prSet presAssocID="{DDC1AD91-2301-CD4E-AD54-7120B6C97F5F}" presName="rootConnector" presStyleLbl="node4" presStyleIdx="5" presStyleCnt="15"/>
      <dgm:spPr/>
    </dgm:pt>
    <dgm:pt modelId="{15FF1003-E546-2D40-BE05-2EFD666B7660}" type="pres">
      <dgm:prSet presAssocID="{DDC1AD91-2301-CD4E-AD54-7120B6C97F5F}" presName="hierChild4" presStyleCnt="0"/>
      <dgm:spPr/>
    </dgm:pt>
    <dgm:pt modelId="{71B36B7B-814E-264F-9332-5581EA37272C}" type="pres">
      <dgm:prSet presAssocID="{DDC1AD91-2301-CD4E-AD54-7120B6C97F5F}" presName="hierChild5" presStyleCnt="0"/>
      <dgm:spPr/>
    </dgm:pt>
    <dgm:pt modelId="{1D4352D2-A4C7-F94A-AA8E-BC426FC7EB29}" type="pres">
      <dgm:prSet presAssocID="{2DF572AF-1BF6-2740-A32C-A284FDBE42B9}" presName="Name64" presStyleLbl="parChTrans1D4" presStyleIdx="6" presStyleCnt="15" custSzX="310765"/>
      <dgm:spPr/>
    </dgm:pt>
    <dgm:pt modelId="{7A1AE6DE-B1CC-CA48-BA58-CC43E01A9A17}" type="pres">
      <dgm:prSet presAssocID="{B454573D-C739-F440-B073-712314C7A7E5}" presName="hierRoot2" presStyleCnt="0">
        <dgm:presLayoutVars>
          <dgm:hierBranch val="init"/>
        </dgm:presLayoutVars>
      </dgm:prSet>
      <dgm:spPr/>
    </dgm:pt>
    <dgm:pt modelId="{18377014-B773-5A4F-8CAE-4B3C5E2CCFA0}" type="pres">
      <dgm:prSet presAssocID="{B454573D-C739-F440-B073-712314C7A7E5}" presName="rootComposite" presStyleCnt="0"/>
      <dgm:spPr/>
    </dgm:pt>
    <dgm:pt modelId="{66209CF4-5077-114D-820C-5FF1E6289B1D}" type="pres">
      <dgm:prSet presAssocID="{B454573D-C739-F440-B073-712314C7A7E5}" presName="rootText" presStyleLbl="node4" presStyleIdx="6" presStyleCnt="15" custScaleX="110921">
        <dgm:presLayoutVars>
          <dgm:chPref val="3"/>
        </dgm:presLayoutVars>
      </dgm:prSet>
      <dgm:spPr/>
    </dgm:pt>
    <dgm:pt modelId="{62752B77-B13E-9446-BEE5-28E516FF1E9E}" type="pres">
      <dgm:prSet presAssocID="{B454573D-C739-F440-B073-712314C7A7E5}" presName="rootConnector" presStyleLbl="node4" presStyleIdx="6" presStyleCnt="15"/>
      <dgm:spPr/>
    </dgm:pt>
    <dgm:pt modelId="{779163D9-94D8-904A-8855-3E7BE1A53B55}" type="pres">
      <dgm:prSet presAssocID="{B454573D-C739-F440-B073-712314C7A7E5}" presName="hierChild4" presStyleCnt="0"/>
      <dgm:spPr/>
    </dgm:pt>
    <dgm:pt modelId="{6CB8B31B-90EB-DA4F-B867-97B812C6E2FF}" type="pres">
      <dgm:prSet presAssocID="{B454573D-C739-F440-B073-712314C7A7E5}" presName="hierChild5" presStyleCnt="0"/>
      <dgm:spPr/>
    </dgm:pt>
    <dgm:pt modelId="{8CCAD9BD-6823-DF40-B33F-CDAC5E0AA009}" type="pres">
      <dgm:prSet presAssocID="{D726D469-5C5D-E743-B55A-41ADF6662416}" presName="hierChild5" presStyleCnt="0"/>
      <dgm:spPr/>
    </dgm:pt>
    <dgm:pt modelId="{6F779EF5-AAE1-F648-B41C-A74776958E53}" type="pres">
      <dgm:prSet presAssocID="{8E1878BB-21B5-EC40-A405-1083758D8E2B}" presName="Name64" presStyleLbl="parChTrans1D4" presStyleIdx="7" presStyleCnt="15" custSzX="310765"/>
      <dgm:spPr/>
    </dgm:pt>
    <dgm:pt modelId="{58593E06-179B-664B-9F45-283C6B25BCA3}" type="pres">
      <dgm:prSet presAssocID="{70D8C1C7-E1AE-E54E-A39D-07238140E50F}" presName="hierRoot2" presStyleCnt="0">
        <dgm:presLayoutVars>
          <dgm:hierBranch val="init"/>
        </dgm:presLayoutVars>
      </dgm:prSet>
      <dgm:spPr/>
    </dgm:pt>
    <dgm:pt modelId="{54BEA741-2B8A-2548-A49F-10069CCC2900}" type="pres">
      <dgm:prSet presAssocID="{70D8C1C7-E1AE-E54E-A39D-07238140E50F}" presName="rootComposite" presStyleCnt="0"/>
      <dgm:spPr/>
    </dgm:pt>
    <dgm:pt modelId="{6D5856A5-28A1-534E-AC3A-C356B9019E32}" type="pres">
      <dgm:prSet presAssocID="{70D8C1C7-E1AE-E54E-A39D-07238140E50F}" presName="rootText" presStyleLbl="node4" presStyleIdx="7" presStyleCnt="15" custScaleX="110921">
        <dgm:presLayoutVars>
          <dgm:chPref val="3"/>
        </dgm:presLayoutVars>
      </dgm:prSet>
      <dgm:spPr/>
    </dgm:pt>
    <dgm:pt modelId="{BDC30749-0C41-DC4C-993F-3C6BB99071E2}" type="pres">
      <dgm:prSet presAssocID="{70D8C1C7-E1AE-E54E-A39D-07238140E50F}" presName="rootConnector" presStyleLbl="node4" presStyleIdx="7" presStyleCnt="15"/>
      <dgm:spPr/>
    </dgm:pt>
    <dgm:pt modelId="{F63FCCA5-69F8-B742-9841-9F695EB87D5B}" type="pres">
      <dgm:prSet presAssocID="{70D8C1C7-E1AE-E54E-A39D-07238140E50F}" presName="hierChild4" presStyleCnt="0"/>
      <dgm:spPr/>
    </dgm:pt>
    <dgm:pt modelId="{B6E197A1-DC59-984D-A4FF-C0B8269E0F95}" type="pres">
      <dgm:prSet presAssocID="{2D3634C0-DC43-A747-97A1-2C9366317972}" presName="Name64" presStyleLbl="parChTrans1D4" presStyleIdx="8" presStyleCnt="15" custSzX="310765"/>
      <dgm:spPr/>
    </dgm:pt>
    <dgm:pt modelId="{3EC1D6A0-81A2-CB46-940C-A24DB9A9F4D8}" type="pres">
      <dgm:prSet presAssocID="{31167CF7-5515-F04B-A2F1-3DF78E7DEF63}" presName="hierRoot2" presStyleCnt="0">
        <dgm:presLayoutVars>
          <dgm:hierBranch val="init"/>
        </dgm:presLayoutVars>
      </dgm:prSet>
      <dgm:spPr/>
    </dgm:pt>
    <dgm:pt modelId="{8158D27D-0ED6-164D-BAD9-922379CECF3F}" type="pres">
      <dgm:prSet presAssocID="{31167CF7-5515-F04B-A2F1-3DF78E7DEF63}" presName="rootComposite" presStyleCnt="0"/>
      <dgm:spPr/>
    </dgm:pt>
    <dgm:pt modelId="{04A66468-D2D2-024C-9E0D-2C1AC9085B36}" type="pres">
      <dgm:prSet presAssocID="{31167CF7-5515-F04B-A2F1-3DF78E7DEF63}" presName="rootText" presStyleLbl="node4" presStyleIdx="8" presStyleCnt="15" custScaleX="110921">
        <dgm:presLayoutVars>
          <dgm:chPref val="3"/>
        </dgm:presLayoutVars>
      </dgm:prSet>
      <dgm:spPr/>
    </dgm:pt>
    <dgm:pt modelId="{6FF6F819-8543-2148-8DE2-DD31D1473849}" type="pres">
      <dgm:prSet presAssocID="{31167CF7-5515-F04B-A2F1-3DF78E7DEF63}" presName="rootConnector" presStyleLbl="node4" presStyleIdx="8" presStyleCnt="15"/>
      <dgm:spPr/>
    </dgm:pt>
    <dgm:pt modelId="{AD59C89E-8A54-3343-917A-9A9A2A8DC82F}" type="pres">
      <dgm:prSet presAssocID="{31167CF7-5515-F04B-A2F1-3DF78E7DEF63}" presName="hierChild4" presStyleCnt="0"/>
      <dgm:spPr/>
    </dgm:pt>
    <dgm:pt modelId="{8024CA5A-D79B-5F4A-BEFD-A2C0B2053CCE}" type="pres">
      <dgm:prSet presAssocID="{31167CF7-5515-F04B-A2F1-3DF78E7DEF63}" presName="hierChild5" presStyleCnt="0"/>
      <dgm:spPr/>
    </dgm:pt>
    <dgm:pt modelId="{B2885F66-AED7-B64A-B3D5-4981DB240208}" type="pres">
      <dgm:prSet presAssocID="{F23E1388-768C-9741-BF60-B2330D5A9C0E}" presName="Name64" presStyleLbl="parChTrans1D4" presStyleIdx="9" presStyleCnt="15" custSzX="310765"/>
      <dgm:spPr/>
    </dgm:pt>
    <dgm:pt modelId="{0E4A3E7D-ED0D-454A-AF6A-367B1D990F4C}" type="pres">
      <dgm:prSet presAssocID="{B3599C21-11C9-D14B-B614-6E04842C13C8}" presName="hierRoot2" presStyleCnt="0">
        <dgm:presLayoutVars>
          <dgm:hierBranch val="init"/>
        </dgm:presLayoutVars>
      </dgm:prSet>
      <dgm:spPr/>
    </dgm:pt>
    <dgm:pt modelId="{DE6073D2-1F4C-9340-A8DC-A8CA9F38F8C2}" type="pres">
      <dgm:prSet presAssocID="{B3599C21-11C9-D14B-B614-6E04842C13C8}" presName="rootComposite" presStyleCnt="0"/>
      <dgm:spPr/>
    </dgm:pt>
    <dgm:pt modelId="{A57ACB15-3233-544D-A0C5-ADA7C93ECE32}" type="pres">
      <dgm:prSet presAssocID="{B3599C21-11C9-D14B-B614-6E04842C13C8}" presName="rootText" presStyleLbl="node4" presStyleIdx="9" presStyleCnt="15" custScaleX="110921">
        <dgm:presLayoutVars>
          <dgm:chPref val="3"/>
        </dgm:presLayoutVars>
      </dgm:prSet>
      <dgm:spPr/>
    </dgm:pt>
    <dgm:pt modelId="{ADFE2B5D-4C75-CB4F-A859-C9B4390EF0AF}" type="pres">
      <dgm:prSet presAssocID="{B3599C21-11C9-D14B-B614-6E04842C13C8}" presName="rootConnector" presStyleLbl="node4" presStyleIdx="9" presStyleCnt="15"/>
      <dgm:spPr/>
    </dgm:pt>
    <dgm:pt modelId="{196DF635-8E52-B949-9230-18241E81C002}" type="pres">
      <dgm:prSet presAssocID="{B3599C21-11C9-D14B-B614-6E04842C13C8}" presName="hierChild4" presStyleCnt="0"/>
      <dgm:spPr/>
    </dgm:pt>
    <dgm:pt modelId="{355CD509-A368-CB4B-8C1C-638910A9B90C}" type="pres">
      <dgm:prSet presAssocID="{B3599C21-11C9-D14B-B614-6E04842C13C8}" presName="hierChild5" presStyleCnt="0"/>
      <dgm:spPr/>
    </dgm:pt>
    <dgm:pt modelId="{8213CD47-93D1-7844-A567-8EEDE3E65A62}" type="pres">
      <dgm:prSet presAssocID="{70D8C1C7-E1AE-E54E-A39D-07238140E50F}" presName="hierChild5" presStyleCnt="0"/>
      <dgm:spPr/>
    </dgm:pt>
    <dgm:pt modelId="{2679A54E-390A-CE48-829B-293C648E3478}" type="pres">
      <dgm:prSet presAssocID="{F364625C-A717-1E40-B5F0-3AA6384559A4}" presName="Name64" presStyleLbl="parChTrans1D4" presStyleIdx="10" presStyleCnt="15" custSzX="310765"/>
      <dgm:spPr/>
    </dgm:pt>
    <dgm:pt modelId="{B2EF57DC-CF47-1B4D-B750-4859C88F09C6}" type="pres">
      <dgm:prSet presAssocID="{85B34DF8-623A-0F40-98AF-5F53EB0665AC}" presName="hierRoot2" presStyleCnt="0">
        <dgm:presLayoutVars>
          <dgm:hierBranch val="init"/>
        </dgm:presLayoutVars>
      </dgm:prSet>
      <dgm:spPr/>
    </dgm:pt>
    <dgm:pt modelId="{9466EFC6-91BE-264E-9BD7-386C99E4F975}" type="pres">
      <dgm:prSet presAssocID="{85B34DF8-623A-0F40-98AF-5F53EB0665AC}" presName="rootComposite" presStyleCnt="0"/>
      <dgm:spPr/>
    </dgm:pt>
    <dgm:pt modelId="{4391BBA2-F3D1-D449-B887-07E771CA0713}" type="pres">
      <dgm:prSet presAssocID="{85B34DF8-623A-0F40-98AF-5F53EB0665AC}" presName="rootText" presStyleLbl="node4" presStyleIdx="10" presStyleCnt="15" custScaleX="110921">
        <dgm:presLayoutVars>
          <dgm:chPref val="3"/>
        </dgm:presLayoutVars>
      </dgm:prSet>
      <dgm:spPr/>
    </dgm:pt>
    <dgm:pt modelId="{7B98FC2A-7A48-CD49-9E17-63A135D5950C}" type="pres">
      <dgm:prSet presAssocID="{85B34DF8-623A-0F40-98AF-5F53EB0665AC}" presName="rootConnector" presStyleLbl="node4" presStyleIdx="10" presStyleCnt="15"/>
      <dgm:spPr/>
    </dgm:pt>
    <dgm:pt modelId="{D4AC21BE-E351-814E-B3C5-30CF14F60B52}" type="pres">
      <dgm:prSet presAssocID="{85B34DF8-623A-0F40-98AF-5F53EB0665AC}" presName="hierChild4" presStyleCnt="0"/>
      <dgm:spPr/>
    </dgm:pt>
    <dgm:pt modelId="{0B1CB4FA-99E4-8F4A-BC3D-694F57F17D85}" type="pres">
      <dgm:prSet presAssocID="{85B34DF8-623A-0F40-98AF-5F53EB0665AC}" presName="hierChild5" presStyleCnt="0"/>
      <dgm:spPr/>
    </dgm:pt>
    <dgm:pt modelId="{A631E1C1-D8D2-1642-BD7C-F6D9463A0E1D}" type="pres">
      <dgm:prSet presAssocID="{645260E3-750C-794F-AC75-A1AF69CEE4E3}" presName="Name64" presStyleLbl="parChTrans1D4" presStyleIdx="11" presStyleCnt="15" custSzX="310765"/>
      <dgm:spPr/>
    </dgm:pt>
    <dgm:pt modelId="{42287354-84CC-0445-9556-05F4AE206061}" type="pres">
      <dgm:prSet presAssocID="{5E0B7C45-05BF-C84C-8AED-D5689521AE0A}" presName="hierRoot2" presStyleCnt="0">
        <dgm:presLayoutVars>
          <dgm:hierBranch val="init"/>
        </dgm:presLayoutVars>
      </dgm:prSet>
      <dgm:spPr/>
    </dgm:pt>
    <dgm:pt modelId="{E562F6BF-18BE-B247-82CE-702ED1387FB9}" type="pres">
      <dgm:prSet presAssocID="{5E0B7C45-05BF-C84C-8AED-D5689521AE0A}" presName="rootComposite" presStyleCnt="0"/>
      <dgm:spPr/>
    </dgm:pt>
    <dgm:pt modelId="{DD8EA461-A2A6-F44E-92CA-9CC717E7082C}" type="pres">
      <dgm:prSet presAssocID="{5E0B7C45-05BF-C84C-8AED-D5689521AE0A}" presName="rootText" presStyleLbl="node4" presStyleIdx="11" presStyleCnt="15" custScaleX="110921">
        <dgm:presLayoutVars>
          <dgm:chPref val="3"/>
        </dgm:presLayoutVars>
      </dgm:prSet>
      <dgm:spPr/>
    </dgm:pt>
    <dgm:pt modelId="{0CC2B1B7-273D-AE47-91B6-27AC31E6CA32}" type="pres">
      <dgm:prSet presAssocID="{5E0B7C45-05BF-C84C-8AED-D5689521AE0A}" presName="rootConnector" presStyleLbl="node4" presStyleIdx="11" presStyleCnt="15"/>
      <dgm:spPr/>
    </dgm:pt>
    <dgm:pt modelId="{BE619515-348E-B846-958D-CCDBDB79C948}" type="pres">
      <dgm:prSet presAssocID="{5E0B7C45-05BF-C84C-8AED-D5689521AE0A}" presName="hierChild4" presStyleCnt="0"/>
      <dgm:spPr/>
    </dgm:pt>
    <dgm:pt modelId="{0003BFE8-43EA-8D4A-B2BC-E3F2AEC75939}" type="pres">
      <dgm:prSet presAssocID="{5E0B7C45-05BF-C84C-8AED-D5689521AE0A}" presName="hierChild5" presStyleCnt="0"/>
      <dgm:spPr/>
    </dgm:pt>
    <dgm:pt modelId="{DB6D226E-7C3F-9F44-88AF-F66B2A9B5296}" type="pres">
      <dgm:prSet presAssocID="{CB078CF5-FD59-1043-A3CA-3F8638130033}" presName="Name64" presStyleLbl="parChTrans1D4" presStyleIdx="12" presStyleCnt="15" custSzX="310765"/>
      <dgm:spPr/>
    </dgm:pt>
    <dgm:pt modelId="{CAAE2CD3-C35F-DC4D-AC8A-197E611F3B60}" type="pres">
      <dgm:prSet presAssocID="{9C91B405-0EA5-2F40-9D3F-6B3F54396AF4}" presName="hierRoot2" presStyleCnt="0">
        <dgm:presLayoutVars>
          <dgm:hierBranch val="init"/>
        </dgm:presLayoutVars>
      </dgm:prSet>
      <dgm:spPr/>
    </dgm:pt>
    <dgm:pt modelId="{0B1FD597-1BFF-234A-B106-AD5FB0D82DEB}" type="pres">
      <dgm:prSet presAssocID="{9C91B405-0EA5-2F40-9D3F-6B3F54396AF4}" presName="rootComposite" presStyleCnt="0"/>
      <dgm:spPr/>
    </dgm:pt>
    <dgm:pt modelId="{C4C712DB-08F9-A042-843E-F2483D49D67F}" type="pres">
      <dgm:prSet presAssocID="{9C91B405-0EA5-2F40-9D3F-6B3F54396AF4}" presName="rootText" presStyleLbl="node4" presStyleIdx="12" presStyleCnt="15" custScaleX="110921">
        <dgm:presLayoutVars>
          <dgm:chPref val="3"/>
        </dgm:presLayoutVars>
      </dgm:prSet>
      <dgm:spPr/>
    </dgm:pt>
    <dgm:pt modelId="{58D45D16-CAD4-9144-90BB-5A5E33F0EE4C}" type="pres">
      <dgm:prSet presAssocID="{9C91B405-0EA5-2F40-9D3F-6B3F54396AF4}" presName="rootConnector" presStyleLbl="node4" presStyleIdx="12" presStyleCnt="15"/>
      <dgm:spPr/>
    </dgm:pt>
    <dgm:pt modelId="{DCA76FDD-B5FB-4247-ADD4-EEE522DD825A}" type="pres">
      <dgm:prSet presAssocID="{9C91B405-0EA5-2F40-9D3F-6B3F54396AF4}" presName="hierChild4" presStyleCnt="0"/>
      <dgm:spPr/>
    </dgm:pt>
    <dgm:pt modelId="{60FF37B5-6982-0F49-9663-47E5208E9D29}" type="pres">
      <dgm:prSet presAssocID="{9C91B405-0EA5-2F40-9D3F-6B3F54396AF4}" presName="hierChild5" presStyleCnt="0"/>
      <dgm:spPr/>
    </dgm:pt>
    <dgm:pt modelId="{D9BC17FE-86D0-7E42-A8AB-1C89ECE6C8F0}" type="pres">
      <dgm:prSet presAssocID="{7B64BF8D-FD09-254B-BBE4-175E957E1530}" presName="hierChild5" presStyleCnt="0"/>
      <dgm:spPr/>
    </dgm:pt>
    <dgm:pt modelId="{8EBA6214-13C4-1B42-AF30-6E7D67F9E307}" type="pres">
      <dgm:prSet presAssocID="{0FC76B42-4D92-D94F-BFA7-B818BCC65496}" presName="Name64" presStyleLbl="parChTrans1D4" presStyleIdx="13" presStyleCnt="15" custSzX="310765"/>
      <dgm:spPr/>
    </dgm:pt>
    <dgm:pt modelId="{A6337C25-766D-0948-85B6-859BFD8DAC3F}" type="pres">
      <dgm:prSet presAssocID="{B6399AA7-AAD1-AB4B-95EE-FD147AA214BF}" presName="hierRoot2" presStyleCnt="0">
        <dgm:presLayoutVars>
          <dgm:hierBranch val="init"/>
        </dgm:presLayoutVars>
      </dgm:prSet>
      <dgm:spPr/>
    </dgm:pt>
    <dgm:pt modelId="{7430EBC0-0744-7E4C-B5B2-75DE97EAC9DA}" type="pres">
      <dgm:prSet presAssocID="{B6399AA7-AAD1-AB4B-95EE-FD147AA214BF}" presName="rootComposite" presStyleCnt="0"/>
      <dgm:spPr/>
    </dgm:pt>
    <dgm:pt modelId="{D9BBB7AE-3F82-7C41-96F4-D5A24B6EFE6D}" type="pres">
      <dgm:prSet presAssocID="{B6399AA7-AAD1-AB4B-95EE-FD147AA214BF}" presName="rootText" presStyleLbl="node4" presStyleIdx="13" presStyleCnt="15" custScaleX="110921">
        <dgm:presLayoutVars>
          <dgm:chPref val="3"/>
        </dgm:presLayoutVars>
      </dgm:prSet>
      <dgm:spPr/>
    </dgm:pt>
    <dgm:pt modelId="{006E174C-855C-6641-A3CA-0762E9280DDA}" type="pres">
      <dgm:prSet presAssocID="{B6399AA7-AAD1-AB4B-95EE-FD147AA214BF}" presName="rootConnector" presStyleLbl="node4" presStyleIdx="13" presStyleCnt="15"/>
      <dgm:spPr/>
    </dgm:pt>
    <dgm:pt modelId="{4647F27B-A904-8141-80B1-B2B77C2270B0}" type="pres">
      <dgm:prSet presAssocID="{B6399AA7-AAD1-AB4B-95EE-FD147AA214BF}" presName="hierChild4" presStyleCnt="0"/>
      <dgm:spPr/>
    </dgm:pt>
    <dgm:pt modelId="{09A98F49-AE90-604F-9758-99FE19CE87CC}" type="pres">
      <dgm:prSet presAssocID="{B6399AA7-AAD1-AB4B-95EE-FD147AA214BF}" presName="hierChild5" presStyleCnt="0"/>
      <dgm:spPr/>
    </dgm:pt>
    <dgm:pt modelId="{73EE2003-9776-D345-B140-D85DB7D906FC}" type="pres">
      <dgm:prSet presAssocID="{C3F30353-C9AB-6946-8A44-55E2A4D63B7B}" presName="Name64" presStyleLbl="parChTrans1D4" presStyleIdx="14" presStyleCnt="15" custSzX="310765"/>
      <dgm:spPr/>
    </dgm:pt>
    <dgm:pt modelId="{615BEF19-C9DC-4248-A163-EC4B51E4684C}" type="pres">
      <dgm:prSet presAssocID="{BB01F823-E816-BE4F-8652-E47152948146}" presName="hierRoot2" presStyleCnt="0">
        <dgm:presLayoutVars>
          <dgm:hierBranch val="init"/>
        </dgm:presLayoutVars>
      </dgm:prSet>
      <dgm:spPr/>
    </dgm:pt>
    <dgm:pt modelId="{534B0854-BAEA-0D47-ABAC-AB2420C94D36}" type="pres">
      <dgm:prSet presAssocID="{BB01F823-E816-BE4F-8652-E47152948146}" presName="rootComposite" presStyleCnt="0"/>
      <dgm:spPr/>
    </dgm:pt>
    <dgm:pt modelId="{549687FC-623D-2B4B-ABD4-336801926D96}" type="pres">
      <dgm:prSet presAssocID="{BB01F823-E816-BE4F-8652-E47152948146}" presName="rootText" presStyleLbl="node4" presStyleIdx="14" presStyleCnt="15" custScaleX="110921">
        <dgm:presLayoutVars>
          <dgm:chPref val="3"/>
        </dgm:presLayoutVars>
      </dgm:prSet>
      <dgm:spPr/>
    </dgm:pt>
    <dgm:pt modelId="{E8898CF7-6B5F-0440-998F-BC93FFA0C0CE}" type="pres">
      <dgm:prSet presAssocID="{BB01F823-E816-BE4F-8652-E47152948146}" presName="rootConnector" presStyleLbl="node4" presStyleIdx="14" presStyleCnt="15"/>
      <dgm:spPr/>
    </dgm:pt>
    <dgm:pt modelId="{FC83A545-9877-544C-B659-84A6BC96E393}" type="pres">
      <dgm:prSet presAssocID="{BB01F823-E816-BE4F-8652-E47152948146}" presName="hierChild4" presStyleCnt="0"/>
      <dgm:spPr/>
    </dgm:pt>
    <dgm:pt modelId="{FC106B62-9A0F-4244-9AF6-BCB66EE0C104}" type="pres">
      <dgm:prSet presAssocID="{BB01F823-E816-BE4F-8652-E47152948146}" presName="hierChild5" presStyleCnt="0"/>
      <dgm:spPr/>
    </dgm:pt>
    <dgm:pt modelId="{A0A48127-F0AA-8D45-9909-1B115F9404BC}" type="pres">
      <dgm:prSet presAssocID="{F0F8819B-B607-534D-BAAA-A2868E64F91C}" presName="hierChild5" presStyleCnt="0"/>
      <dgm:spPr/>
    </dgm:pt>
    <dgm:pt modelId="{8FD91BA9-8AE9-3141-81D7-B01106213E18}" type="pres">
      <dgm:prSet presAssocID="{544CF5B8-C52F-0345-ABB9-2A2F5E620323}" presName="hierChild5" presStyleCnt="0"/>
      <dgm:spPr/>
    </dgm:pt>
    <dgm:pt modelId="{29D3A6E5-A9D5-5A45-9A5B-1A3FC4B9D409}" type="pres">
      <dgm:prSet presAssocID="{FAABEB3A-A34F-A24A-8F20-424E358A1F31}" presName="Name64" presStyleLbl="parChTrans1D3" presStyleIdx="2" presStyleCnt="4" custSzX="310765"/>
      <dgm:spPr/>
    </dgm:pt>
    <dgm:pt modelId="{8F3A1115-86B8-7841-BEB0-DE8E94A2B9F8}" type="pres">
      <dgm:prSet presAssocID="{EBA8D7A6-BE74-A042-9B97-D66C9DCD0B60}" presName="hierRoot2" presStyleCnt="0">
        <dgm:presLayoutVars>
          <dgm:hierBranch val="init"/>
        </dgm:presLayoutVars>
      </dgm:prSet>
      <dgm:spPr/>
    </dgm:pt>
    <dgm:pt modelId="{CD51BE4B-DC74-8641-8A26-80379CC57A95}" type="pres">
      <dgm:prSet presAssocID="{EBA8D7A6-BE74-A042-9B97-D66C9DCD0B60}" presName="rootComposite" presStyleCnt="0"/>
      <dgm:spPr/>
    </dgm:pt>
    <dgm:pt modelId="{E81F0564-7B1B-7341-8B75-2DA8E936FAF1}" type="pres">
      <dgm:prSet presAssocID="{EBA8D7A6-BE74-A042-9B97-D66C9DCD0B60}" presName="rootText" presStyleLbl="node3" presStyleIdx="2" presStyleCnt="4" custScaleX="110921">
        <dgm:presLayoutVars>
          <dgm:chPref val="3"/>
        </dgm:presLayoutVars>
      </dgm:prSet>
      <dgm:spPr/>
    </dgm:pt>
    <dgm:pt modelId="{37BC2A0B-5DE5-0848-AE34-13A83401E826}" type="pres">
      <dgm:prSet presAssocID="{EBA8D7A6-BE74-A042-9B97-D66C9DCD0B60}" presName="rootConnector" presStyleLbl="node3" presStyleIdx="2" presStyleCnt="4"/>
      <dgm:spPr/>
    </dgm:pt>
    <dgm:pt modelId="{D6959E54-3490-FB44-918A-32F51F25E714}" type="pres">
      <dgm:prSet presAssocID="{EBA8D7A6-BE74-A042-9B97-D66C9DCD0B60}" presName="hierChild4" presStyleCnt="0"/>
      <dgm:spPr/>
    </dgm:pt>
    <dgm:pt modelId="{61318EEA-E294-4A45-871E-AA5CF84D332F}" type="pres">
      <dgm:prSet presAssocID="{EBA8D7A6-BE74-A042-9B97-D66C9DCD0B60}" presName="hierChild5" presStyleCnt="0"/>
      <dgm:spPr/>
    </dgm:pt>
    <dgm:pt modelId="{2888006B-AF02-9041-9160-45554715131E}" type="pres">
      <dgm:prSet presAssocID="{C7089F52-DE66-9449-BA6A-4D2018AFC257}" presName="Name64" presStyleLbl="parChTrans1D3" presStyleIdx="3" presStyleCnt="4" custSzX="310765"/>
      <dgm:spPr/>
    </dgm:pt>
    <dgm:pt modelId="{1D6A2EF2-D702-6149-A9C4-5E523A72889A}" type="pres">
      <dgm:prSet presAssocID="{BFD7B1CD-FEF2-A54D-9955-FB71F0E37697}" presName="hierRoot2" presStyleCnt="0">
        <dgm:presLayoutVars>
          <dgm:hierBranch val="init"/>
        </dgm:presLayoutVars>
      </dgm:prSet>
      <dgm:spPr/>
    </dgm:pt>
    <dgm:pt modelId="{7CCF007D-8FA2-814A-8C46-222DB65FDFBB}" type="pres">
      <dgm:prSet presAssocID="{BFD7B1CD-FEF2-A54D-9955-FB71F0E37697}" presName="rootComposite" presStyleCnt="0"/>
      <dgm:spPr/>
    </dgm:pt>
    <dgm:pt modelId="{D7610AB8-98C4-2E4E-9749-286CFD159ED9}" type="pres">
      <dgm:prSet presAssocID="{BFD7B1CD-FEF2-A54D-9955-FB71F0E37697}" presName="rootText" presStyleLbl="node3" presStyleIdx="3" presStyleCnt="4" custScaleX="110921">
        <dgm:presLayoutVars>
          <dgm:chPref val="3"/>
        </dgm:presLayoutVars>
      </dgm:prSet>
      <dgm:spPr/>
    </dgm:pt>
    <dgm:pt modelId="{A69A4AFB-11FE-294C-917D-38A2EA357CC5}" type="pres">
      <dgm:prSet presAssocID="{BFD7B1CD-FEF2-A54D-9955-FB71F0E37697}" presName="rootConnector" presStyleLbl="node3" presStyleIdx="3" presStyleCnt="4"/>
      <dgm:spPr/>
    </dgm:pt>
    <dgm:pt modelId="{EE14CF73-836E-624B-98F4-1AD64208B24D}" type="pres">
      <dgm:prSet presAssocID="{BFD7B1CD-FEF2-A54D-9955-FB71F0E37697}" presName="hierChild4" presStyleCnt="0"/>
      <dgm:spPr/>
    </dgm:pt>
    <dgm:pt modelId="{4D9DF844-E857-204A-9695-C5C6DCFAB3F2}" type="pres">
      <dgm:prSet presAssocID="{BFD7B1CD-FEF2-A54D-9955-FB71F0E37697}" presName="hierChild5" presStyleCnt="0"/>
      <dgm:spPr/>
    </dgm:pt>
    <dgm:pt modelId="{B7C2BB9F-44DB-E649-A8A9-E20C4CACAA3B}" type="pres">
      <dgm:prSet presAssocID="{C6C6A89B-2774-D54E-9E4F-00B87684988B}" presName="hierChild5" presStyleCnt="0"/>
      <dgm:spPr/>
    </dgm:pt>
    <dgm:pt modelId="{05ECFE71-3C0B-FE4B-8FD4-C71A9A7EE6B8}" type="pres">
      <dgm:prSet presAssocID="{07B315A3-5A41-9448-98C4-6C92AE883BB4}" presName="Name64" presStyleLbl="parChTrans1D2" presStyleIdx="1" presStyleCnt="5" custSzX="310765"/>
      <dgm:spPr/>
    </dgm:pt>
    <dgm:pt modelId="{9B2EB31A-D77B-8F4F-B64E-851C9F20521D}" type="pres">
      <dgm:prSet presAssocID="{386DD50D-6708-464B-A882-05D4757B3CDC}" presName="hierRoot2" presStyleCnt="0">
        <dgm:presLayoutVars>
          <dgm:hierBranch val="init"/>
        </dgm:presLayoutVars>
      </dgm:prSet>
      <dgm:spPr/>
    </dgm:pt>
    <dgm:pt modelId="{82C68EE3-6CBB-AB4B-8EAC-BCDD81940292}" type="pres">
      <dgm:prSet presAssocID="{386DD50D-6708-464B-A882-05D4757B3CDC}" presName="rootComposite" presStyleCnt="0"/>
      <dgm:spPr/>
    </dgm:pt>
    <dgm:pt modelId="{C2E71A89-B035-9F49-9F95-B7047C8107FE}" type="pres">
      <dgm:prSet presAssocID="{386DD50D-6708-464B-A882-05D4757B3CDC}" presName="rootText" presStyleLbl="node2" presStyleIdx="1" presStyleCnt="5" custScaleX="110921">
        <dgm:presLayoutVars>
          <dgm:chPref val="3"/>
        </dgm:presLayoutVars>
      </dgm:prSet>
      <dgm:spPr/>
    </dgm:pt>
    <dgm:pt modelId="{CA32736C-2488-D548-BEF9-B020C090BF9A}" type="pres">
      <dgm:prSet presAssocID="{386DD50D-6708-464B-A882-05D4757B3CDC}" presName="rootConnector" presStyleLbl="node2" presStyleIdx="1" presStyleCnt="5"/>
      <dgm:spPr/>
    </dgm:pt>
    <dgm:pt modelId="{09DB90A8-D256-E644-B9B3-BE9FC95B0808}" type="pres">
      <dgm:prSet presAssocID="{386DD50D-6708-464B-A882-05D4757B3CDC}" presName="hierChild4" presStyleCnt="0"/>
      <dgm:spPr/>
    </dgm:pt>
    <dgm:pt modelId="{63DA4305-C5D2-8D49-9CEB-4C3D41931AA9}" type="pres">
      <dgm:prSet presAssocID="{386DD50D-6708-464B-A882-05D4757B3CDC}" presName="hierChild5" presStyleCnt="0"/>
      <dgm:spPr/>
    </dgm:pt>
    <dgm:pt modelId="{184F8FE0-A8C3-F344-9A45-BF0638A3822C}" type="pres">
      <dgm:prSet presAssocID="{199423B9-8B93-A841-8D53-7B0F803779ED}" presName="Name64" presStyleLbl="parChTrans1D2" presStyleIdx="2" presStyleCnt="5" custSzX="310765"/>
      <dgm:spPr/>
    </dgm:pt>
    <dgm:pt modelId="{B4B6C477-58A4-7F40-872B-B1F7C3E1F0FE}" type="pres">
      <dgm:prSet presAssocID="{916F5C89-BC06-1048-ACF7-D174F6D10999}" presName="hierRoot2" presStyleCnt="0">
        <dgm:presLayoutVars>
          <dgm:hierBranch val="init"/>
        </dgm:presLayoutVars>
      </dgm:prSet>
      <dgm:spPr/>
    </dgm:pt>
    <dgm:pt modelId="{0BF6B09E-F910-DB43-B421-2FBBFDF517AD}" type="pres">
      <dgm:prSet presAssocID="{916F5C89-BC06-1048-ACF7-D174F6D10999}" presName="rootComposite" presStyleCnt="0"/>
      <dgm:spPr/>
    </dgm:pt>
    <dgm:pt modelId="{DC1E33C3-CE42-0E4C-87A4-5388069EF6FD}" type="pres">
      <dgm:prSet presAssocID="{916F5C89-BC06-1048-ACF7-D174F6D10999}" presName="rootText" presStyleLbl="node2" presStyleIdx="2" presStyleCnt="5" custScaleX="110921">
        <dgm:presLayoutVars>
          <dgm:chPref val="3"/>
        </dgm:presLayoutVars>
      </dgm:prSet>
      <dgm:spPr/>
    </dgm:pt>
    <dgm:pt modelId="{4F794D73-262F-F84D-83E1-DAC045456618}" type="pres">
      <dgm:prSet presAssocID="{916F5C89-BC06-1048-ACF7-D174F6D10999}" presName="rootConnector" presStyleLbl="node2" presStyleIdx="2" presStyleCnt="5"/>
      <dgm:spPr/>
    </dgm:pt>
    <dgm:pt modelId="{D3E33668-9F0F-4643-971B-47C0A5028ED9}" type="pres">
      <dgm:prSet presAssocID="{916F5C89-BC06-1048-ACF7-D174F6D10999}" presName="hierChild4" presStyleCnt="0"/>
      <dgm:spPr/>
    </dgm:pt>
    <dgm:pt modelId="{CA986DC6-C0C2-8A47-B26A-F7A5722D5317}" type="pres">
      <dgm:prSet presAssocID="{916F5C89-BC06-1048-ACF7-D174F6D10999}" presName="hierChild5" presStyleCnt="0"/>
      <dgm:spPr/>
    </dgm:pt>
    <dgm:pt modelId="{4AC3C9ED-4AEF-B347-9843-34CCA39BA2B1}" type="pres">
      <dgm:prSet presAssocID="{78D2B2F0-EFBF-EB49-8C98-72F1C5B6F0C4}" presName="Name64" presStyleLbl="parChTrans1D2" presStyleIdx="3" presStyleCnt="5" custSzX="310765"/>
      <dgm:spPr/>
    </dgm:pt>
    <dgm:pt modelId="{98EB086F-9088-604F-9F98-1F8E61F7CC8B}" type="pres">
      <dgm:prSet presAssocID="{0E4A3C8D-CF99-1941-A0A9-FE9B68AE688B}" presName="hierRoot2" presStyleCnt="0">
        <dgm:presLayoutVars>
          <dgm:hierBranch val="init"/>
        </dgm:presLayoutVars>
      </dgm:prSet>
      <dgm:spPr/>
    </dgm:pt>
    <dgm:pt modelId="{740A9D9D-101A-BD46-B250-C4371E20072B}" type="pres">
      <dgm:prSet presAssocID="{0E4A3C8D-CF99-1941-A0A9-FE9B68AE688B}" presName="rootComposite" presStyleCnt="0"/>
      <dgm:spPr/>
    </dgm:pt>
    <dgm:pt modelId="{67CE04AD-6A1A-954F-8FF8-438130364507}" type="pres">
      <dgm:prSet presAssocID="{0E4A3C8D-CF99-1941-A0A9-FE9B68AE688B}" presName="rootText" presStyleLbl="node2" presStyleIdx="3" presStyleCnt="5" custScaleX="110921">
        <dgm:presLayoutVars>
          <dgm:chPref val="3"/>
        </dgm:presLayoutVars>
      </dgm:prSet>
      <dgm:spPr/>
    </dgm:pt>
    <dgm:pt modelId="{C835BCB9-DBBF-984F-AC9C-0537D51ADEDA}" type="pres">
      <dgm:prSet presAssocID="{0E4A3C8D-CF99-1941-A0A9-FE9B68AE688B}" presName="rootConnector" presStyleLbl="node2" presStyleIdx="3" presStyleCnt="5"/>
      <dgm:spPr/>
    </dgm:pt>
    <dgm:pt modelId="{4FE84AEF-5C28-0B44-B541-7B399DA74DB2}" type="pres">
      <dgm:prSet presAssocID="{0E4A3C8D-CF99-1941-A0A9-FE9B68AE688B}" presName="hierChild4" presStyleCnt="0"/>
      <dgm:spPr/>
    </dgm:pt>
    <dgm:pt modelId="{DAE7B3F6-8C56-1C46-995E-F611FE81E2E9}" type="pres">
      <dgm:prSet presAssocID="{0E4A3C8D-CF99-1941-A0A9-FE9B68AE688B}" presName="hierChild5" presStyleCnt="0"/>
      <dgm:spPr/>
    </dgm:pt>
    <dgm:pt modelId="{6235C191-6C40-1042-A0E8-308F6B6980D4}" type="pres">
      <dgm:prSet presAssocID="{225998E3-68EA-2E4F-8832-CAF65C3ECA5D}" presName="Name64" presStyleLbl="parChTrans1D2" presStyleIdx="4" presStyleCnt="5" custSzX="310765"/>
      <dgm:spPr/>
    </dgm:pt>
    <dgm:pt modelId="{1D477942-9A9A-0340-893A-9F4C7EE5AB46}" type="pres">
      <dgm:prSet presAssocID="{BC749346-1D10-9B48-AD34-288D79F42338}" presName="hierRoot2" presStyleCnt="0">
        <dgm:presLayoutVars>
          <dgm:hierBranch val="init"/>
        </dgm:presLayoutVars>
      </dgm:prSet>
      <dgm:spPr/>
    </dgm:pt>
    <dgm:pt modelId="{E387F565-47E6-4A46-8D2A-F5A70D257817}" type="pres">
      <dgm:prSet presAssocID="{BC749346-1D10-9B48-AD34-288D79F42338}" presName="rootComposite" presStyleCnt="0"/>
      <dgm:spPr/>
    </dgm:pt>
    <dgm:pt modelId="{F51530C5-CCF5-F54F-943D-C8A0250B4C18}" type="pres">
      <dgm:prSet presAssocID="{BC749346-1D10-9B48-AD34-288D79F42338}" presName="rootText" presStyleLbl="node2" presStyleIdx="4" presStyleCnt="5" custScaleX="126611">
        <dgm:presLayoutVars>
          <dgm:chPref val="3"/>
        </dgm:presLayoutVars>
      </dgm:prSet>
      <dgm:spPr/>
    </dgm:pt>
    <dgm:pt modelId="{537844F8-9E6C-F14A-B187-BCCB71910D24}" type="pres">
      <dgm:prSet presAssocID="{BC749346-1D10-9B48-AD34-288D79F42338}" presName="rootConnector" presStyleLbl="node2" presStyleIdx="4" presStyleCnt="5"/>
      <dgm:spPr/>
    </dgm:pt>
    <dgm:pt modelId="{F5ECA70C-CF06-0C4E-91B1-FEC18871018D}" type="pres">
      <dgm:prSet presAssocID="{BC749346-1D10-9B48-AD34-288D79F42338}" presName="hierChild4" presStyleCnt="0"/>
      <dgm:spPr/>
    </dgm:pt>
    <dgm:pt modelId="{65688218-225B-1940-A9CC-63A4409F9628}" type="pres">
      <dgm:prSet presAssocID="{BC749346-1D10-9B48-AD34-288D79F42338}" presName="hierChild5" presStyleCnt="0"/>
      <dgm:spPr/>
    </dgm:pt>
    <dgm:pt modelId="{7A67FB61-3263-8443-86AF-0134A804EB88}" type="pres">
      <dgm:prSet presAssocID="{A9B71617-B1A4-4747-875A-E2C54598F6F8}" presName="hierChild3" presStyleCnt="0"/>
      <dgm:spPr/>
    </dgm:pt>
  </dgm:ptLst>
  <dgm:cxnLst>
    <dgm:cxn modelId="{9F71F200-3A0C-0142-A45B-BCC7350B1C66}" srcId="{A9B71617-B1A4-4747-875A-E2C54598F6F8}" destId="{916F5C89-BC06-1048-ACF7-D174F6D10999}" srcOrd="2" destOrd="0" parTransId="{199423B9-8B93-A841-8D53-7B0F803779ED}" sibTransId="{D05C1B4A-3417-D349-8E53-FB5B0E3F36E1}"/>
    <dgm:cxn modelId="{9B949A01-6E0C-434C-AAC4-28B0462386DB}" type="presOf" srcId="{31167CF7-5515-F04B-A2F1-3DF78E7DEF63}" destId="{6FF6F819-8543-2148-8DE2-DD31D1473849}" srcOrd="1" destOrd="0" presId="urn:microsoft.com/office/officeart/2009/3/layout/HorizontalOrganizationChart"/>
    <dgm:cxn modelId="{A2E4B10D-144E-9F43-A1E1-D49E3B9854D0}" srcId="{A9B71617-B1A4-4747-875A-E2C54598F6F8}" destId="{BC749346-1D10-9B48-AD34-288D79F42338}" srcOrd="4" destOrd="0" parTransId="{225998E3-68EA-2E4F-8832-CAF65C3ECA5D}" sibTransId="{83417282-76FB-3A41-BEE3-921DAB8482A5}"/>
    <dgm:cxn modelId="{75D5450F-D5DA-1543-B749-33862FAD280F}" type="presOf" srcId="{BFD7B1CD-FEF2-A54D-9955-FB71F0E37697}" destId="{A69A4AFB-11FE-294C-917D-38A2EA357CC5}" srcOrd="1" destOrd="0" presId="urn:microsoft.com/office/officeart/2009/3/layout/HorizontalOrganizationChart"/>
    <dgm:cxn modelId="{3AD04711-4FE1-DB4D-AADD-F2044FD67E70}" type="presOf" srcId="{5E0B7C45-05BF-C84C-8AED-D5689521AE0A}" destId="{0CC2B1B7-273D-AE47-91B6-27AC31E6CA32}" srcOrd="1" destOrd="0" presId="urn:microsoft.com/office/officeart/2009/3/layout/HorizontalOrganizationChart"/>
    <dgm:cxn modelId="{4F2D0315-F500-634A-BAF6-A57BCB8E5F3E}" type="presOf" srcId="{DDC1AD91-2301-CD4E-AD54-7120B6C97F5F}" destId="{4911CB2B-6E84-7E46-999C-8FE531A1548A}" srcOrd="0" destOrd="0" presId="urn:microsoft.com/office/officeart/2009/3/layout/HorizontalOrganizationChart"/>
    <dgm:cxn modelId="{09EC7316-06EC-7347-A0E1-45FA51910DF0}" srcId="{7B64BF8D-FD09-254B-BBE4-175E957E1530}" destId="{70D8C1C7-E1AE-E54E-A39D-07238140E50F}" srcOrd="1" destOrd="0" parTransId="{8E1878BB-21B5-EC40-A405-1083758D8E2B}" sibTransId="{40B1379D-7878-F34A-B034-2D0E205D47A9}"/>
    <dgm:cxn modelId="{D2F3461A-E6D8-DD41-A5F2-4F49C53A7855}" srcId="{7B64BF8D-FD09-254B-BBE4-175E957E1530}" destId="{5E0B7C45-05BF-C84C-8AED-D5689521AE0A}" srcOrd="3" destOrd="0" parTransId="{645260E3-750C-794F-AC75-A1AF69CEE4E3}" sibTransId="{A373536A-E37D-0447-B86A-5F60C189C940}"/>
    <dgm:cxn modelId="{1AAB2F1E-2413-A142-9A82-20E7A2B123B6}" type="presOf" srcId="{92172D48-CFE5-F34D-AE6F-CA374FA6AB8A}" destId="{E9833248-76E3-3F47-A529-91190B8774E6}" srcOrd="0" destOrd="0" presId="urn:microsoft.com/office/officeart/2009/3/layout/HorizontalOrganizationChart"/>
    <dgm:cxn modelId="{2333611E-E4B9-2D4A-8BD5-9BADB1C3657D}" type="presOf" srcId="{9C91B405-0EA5-2F40-9D3F-6B3F54396AF4}" destId="{C4C712DB-08F9-A042-843E-F2483D49D67F}" srcOrd="0" destOrd="0" presId="urn:microsoft.com/office/officeart/2009/3/layout/HorizontalOrganizationChart"/>
    <dgm:cxn modelId="{0D19EA22-413F-E745-B9B5-BEA68BDE8E86}" type="presOf" srcId="{31167CF7-5515-F04B-A2F1-3DF78E7DEF63}" destId="{04A66468-D2D2-024C-9E0D-2C1AC9085B36}" srcOrd="0" destOrd="0" presId="urn:microsoft.com/office/officeart/2009/3/layout/HorizontalOrganizationChart"/>
    <dgm:cxn modelId="{562E9123-66A5-014A-B7E7-EBB35CE6D913}" type="presOf" srcId="{544CF5B8-C52F-0345-ABB9-2A2F5E620323}" destId="{06487A0B-8F44-A046-89BC-49444E6953A6}" srcOrd="0" destOrd="0" presId="urn:microsoft.com/office/officeart/2009/3/layout/HorizontalOrganizationChart"/>
    <dgm:cxn modelId="{A2F6D324-CA9F-7345-816B-CFF8610F0E12}" srcId="{A9B71617-B1A4-4747-875A-E2C54598F6F8}" destId="{0E4A3C8D-CF99-1941-A0A9-FE9B68AE688B}" srcOrd="3" destOrd="0" parTransId="{78D2B2F0-EFBF-EB49-8C98-72F1C5B6F0C4}" sibTransId="{ABF64C6B-0693-6E47-8FBD-77122980B511}"/>
    <dgm:cxn modelId="{24930425-6F50-1F4C-AD55-7663C64526C5}" type="presOf" srcId="{BB01F823-E816-BE4F-8652-E47152948146}" destId="{549687FC-623D-2B4B-ABD4-336801926D96}" srcOrd="0" destOrd="0" presId="urn:microsoft.com/office/officeart/2009/3/layout/HorizontalOrganizationChart"/>
    <dgm:cxn modelId="{89157E25-0B08-4E42-9424-DF34C4AF4D71}" type="presOf" srcId="{A9B71617-B1A4-4747-875A-E2C54598F6F8}" destId="{1EA41BF4-6885-5D49-A102-80A61E5595AE}" srcOrd="0" destOrd="0" presId="urn:microsoft.com/office/officeart/2009/3/layout/HorizontalOrganizationChart"/>
    <dgm:cxn modelId="{83470627-ED6D-F840-97B1-04A228BE7A22}" type="presOf" srcId="{85B34DF8-623A-0F40-98AF-5F53EB0665AC}" destId="{4391BBA2-F3D1-D449-B887-07E771CA0713}" srcOrd="0" destOrd="0" presId="urn:microsoft.com/office/officeart/2009/3/layout/HorizontalOrganizationChart"/>
    <dgm:cxn modelId="{B5D68129-CBE3-A246-8F42-9E7A3BA44104}" type="presOf" srcId="{6307D737-B598-B345-8212-81A4DE435056}" destId="{54C50811-ADBC-FF46-8BC8-F5E12DCCB034}" srcOrd="0" destOrd="0" presId="urn:microsoft.com/office/officeart/2009/3/layout/HorizontalOrganizationChart"/>
    <dgm:cxn modelId="{4AECEB29-69AB-0F4B-9245-BFD90C53AC8D}" type="presOf" srcId="{BFD7B1CD-FEF2-A54D-9955-FB71F0E37697}" destId="{D7610AB8-98C4-2E4E-9749-286CFD159ED9}" srcOrd="0" destOrd="0" presId="urn:microsoft.com/office/officeart/2009/3/layout/HorizontalOrganizationChart"/>
    <dgm:cxn modelId="{E4F1362D-0C56-E340-AC22-4FE0426C8094}" srcId="{C6C6A89B-2774-D54E-9E4F-00B87684988B}" destId="{BFD7B1CD-FEF2-A54D-9955-FB71F0E37697}" srcOrd="3" destOrd="0" parTransId="{C7089F52-DE66-9449-BA6A-4D2018AFC257}" sibTransId="{82FAFDCE-9730-A54C-9451-F1B4264EC4A9}"/>
    <dgm:cxn modelId="{8188642D-071E-2345-8A64-C3D48A9AD50A}" srcId="{F0F8819B-B607-534D-BAAA-A2868E64F91C}" destId="{BB01F823-E816-BE4F-8652-E47152948146}" srcOrd="2" destOrd="0" parTransId="{C3F30353-C9AB-6946-8A44-55E2A4D63B7B}" sibTransId="{0F203BE5-87FC-8745-BFEB-F990F664873F}"/>
    <dgm:cxn modelId="{EBD0EA2D-9405-5446-B0DC-70BDE7A35BA7}" srcId="{4ABF8790-5296-C043-B468-4BC649F756F6}" destId="{A9B71617-B1A4-4747-875A-E2C54598F6F8}" srcOrd="0" destOrd="0" parTransId="{5171FF05-9605-0A4E-9B42-5B8DB055C376}" sibTransId="{D9B198F3-1C5E-AC4E-A91C-4401B13C875C}"/>
    <dgm:cxn modelId="{70BA922F-D544-4447-8E4F-1D0FBCD8F575}" type="presOf" srcId="{F0F8819B-B607-534D-BAAA-A2868E64F91C}" destId="{D3EEEEB9-689A-7D42-90A8-1486ED508519}" srcOrd="1" destOrd="0" presId="urn:microsoft.com/office/officeart/2009/3/layout/HorizontalOrganizationChart"/>
    <dgm:cxn modelId="{AB974D39-56C5-D949-901D-8D4E6B7447E9}" type="presOf" srcId="{DDC1AD91-2301-CD4E-AD54-7120B6C97F5F}" destId="{0DA7DA3C-D0B8-FD42-A366-698FE0E74ACD}" srcOrd="1" destOrd="0" presId="urn:microsoft.com/office/officeart/2009/3/layout/HorizontalOrganizationChart"/>
    <dgm:cxn modelId="{E843653A-1128-F846-A1BF-C045FE6B2D01}" type="presOf" srcId="{A0CCDDB8-DD97-DF4D-9537-786DD6366A50}" destId="{6E2606F5-35D4-0647-9D3B-CA68360868F2}" srcOrd="0" destOrd="0" presId="urn:microsoft.com/office/officeart/2009/3/layout/HorizontalOrganizationChart"/>
    <dgm:cxn modelId="{256BCE3A-C7A8-0C40-94AE-1D4750CFB628}" type="presOf" srcId="{B6B5E33B-A61A-8D4C-9920-F53B949FFB9D}" destId="{2A3713A6-643A-FD42-85F7-52FF4CF129A0}" srcOrd="0" destOrd="0" presId="urn:microsoft.com/office/officeart/2009/3/layout/HorizontalOrganizationChart"/>
    <dgm:cxn modelId="{D453A93E-1621-8846-A57A-D8C074532613}" type="presOf" srcId="{70D8C1C7-E1AE-E54E-A39D-07238140E50F}" destId="{6D5856A5-28A1-534E-AC3A-C356B9019E32}" srcOrd="0" destOrd="0" presId="urn:microsoft.com/office/officeart/2009/3/layout/HorizontalOrganizationChart"/>
    <dgm:cxn modelId="{7FC60340-0D3B-0B4C-9A9C-FCBA767E52F2}" srcId="{70D8C1C7-E1AE-E54E-A39D-07238140E50F}" destId="{31167CF7-5515-F04B-A2F1-3DF78E7DEF63}" srcOrd="0" destOrd="0" parTransId="{2D3634C0-DC43-A747-97A1-2C9366317972}" sibTransId="{0F731677-9B9A-E44C-95B9-BCE39B623BD7}"/>
    <dgm:cxn modelId="{E0335040-28CF-7E4B-A329-8146143E0515}" type="presOf" srcId="{386DD50D-6708-464B-A882-05D4757B3CDC}" destId="{CA32736C-2488-D548-BEF9-B020C090BF9A}" srcOrd="1" destOrd="0" presId="urn:microsoft.com/office/officeart/2009/3/layout/HorizontalOrganizationChart"/>
    <dgm:cxn modelId="{260F7A45-9986-3149-B2A5-D033442C9945}" srcId="{7B64BF8D-FD09-254B-BBE4-175E957E1530}" destId="{D726D469-5C5D-E743-B55A-41ADF6662416}" srcOrd="0" destOrd="0" parTransId="{6307D737-B598-B345-8212-81A4DE435056}" sibTransId="{FAC95966-B0C3-CA46-A8DC-96E5954979CA}"/>
    <dgm:cxn modelId="{9375B14B-2D35-F24C-97F3-4EF42838D284}" type="presOf" srcId="{B3599C21-11C9-D14B-B614-6E04842C13C8}" destId="{A57ACB15-3233-544D-A0C5-ADA7C93ECE32}" srcOrd="0" destOrd="0" presId="urn:microsoft.com/office/officeart/2009/3/layout/HorizontalOrganizationChart"/>
    <dgm:cxn modelId="{F9E5014C-E010-5044-AB5F-A42016CC14F4}" type="presOf" srcId="{CFB12531-B1DE-7B45-AFC3-FDCEC59C0333}" destId="{CAC98345-8AC8-E04E-A625-EEAE92765CF4}" srcOrd="0" destOrd="0" presId="urn:microsoft.com/office/officeart/2009/3/layout/HorizontalOrganizationChart"/>
    <dgm:cxn modelId="{246E344D-544B-F846-BBCF-242422DE106B}" type="presOf" srcId="{EBA8D7A6-BE74-A042-9B97-D66C9DCD0B60}" destId="{E81F0564-7B1B-7341-8B75-2DA8E936FAF1}" srcOrd="0" destOrd="0" presId="urn:microsoft.com/office/officeart/2009/3/layout/HorizontalOrganizationChart"/>
    <dgm:cxn modelId="{491FA14E-C55D-594E-ACB2-377D5222899F}" srcId="{D726D469-5C5D-E743-B55A-41ADF6662416}" destId="{B454573D-C739-F440-B073-712314C7A7E5}" srcOrd="2" destOrd="0" parTransId="{2DF572AF-1BF6-2740-A32C-A284FDBE42B9}" sibTransId="{976B78C1-4510-AC4F-A8D7-AB6B9A866192}"/>
    <dgm:cxn modelId="{9CBC254F-86C6-5E4E-BB32-BF079AFAD8E2}" srcId="{70D8C1C7-E1AE-E54E-A39D-07238140E50F}" destId="{B3599C21-11C9-D14B-B614-6E04842C13C8}" srcOrd="1" destOrd="0" parTransId="{F23E1388-768C-9741-BF60-B2330D5A9C0E}" sibTransId="{BF7124E1-323C-3749-A8E9-59A867ADE71E}"/>
    <dgm:cxn modelId="{6EA09252-54D7-2244-AFB8-12D218827314}" type="presOf" srcId="{CB078CF5-FD59-1043-A3CA-3F8638130033}" destId="{DB6D226E-7C3F-9F44-88AF-F66B2A9B5296}" srcOrd="0" destOrd="0" presId="urn:microsoft.com/office/officeart/2009/3/layout/HorizontalOrganizationChart"/>
    <dgm:cxn modelId="{85A55953-A111-B549-8F29-137846B6FE65}" type="presOf" srcId="{0E4A3C8D-CF99-1941-A0A9-FE9B68AE688B}" destId="{67CE04AD-6A1A-954F-8FF8-438130364507}" srcOrd="0" destOrd="0" presId="urn:microsoft.com/office/officeart/2009/3/layout/HorizontalOrganizationChart"/>
    <dgm:cxn modelId="{65E5BE53-EBF4-D444-99A8-FAEADE8553EF}" type="presOf" srcId="{C7089F52-DE66-9449-BA6A-4D2018AFC257}" destId="{2888006B-AF02-9041-9160-45554715131E}" srcOrd="0" destOrd="0" presId="urn:microsoft.com/office/officeart/2009/3/layout/HorizontalOrganizationChart"/>
    <dgm:cxn modelId="{806C6454-C392-E942-8686-ADE5779FB5B6}" type="presOf" srcId="{8E1878BB-21B5-EC40-A405-1083758D8E2B}" destId="{6F779EF5-AAE1-F648-B41C-A74776958E53}" srcOrd="0" destOrd="0" presId="urn:microsoft.com/office/officeart/2009/3/layout/HorizontalOrganizationChart"/>
    <dgm:cxn modelId="{1AFE1255-F5EF-964C-B26D-89C2EF036986}" type="presOf" srcId="{D726D469-5C5D-E743-B55A-41ADF6662416}" destId="{8575AB77-1A25-6740-A1FD-8DA356A21C0B}" srcOrd="1" destOrd="0" presId="urn:microsoft.com/office/officeart/2009/3/layout/HorizontalOrganizationChart"/>
    <dgm:cxn modelId="{A6213A55-777F-D54E-9024-89ABFFAA63FA}" type="presOf" srcId="{0E4A3C8D-CF99-1941-A0A9-FE9B68AE688B}" destId="{C835BCB9-DBBF-984F-AC9C-0537D51ADEDA}" srcOrd="1" destOrd="0" presId="urn:microsoft.com/office/officeart/2009/3/layout/HorizontalOrganizationChart"/>
    <dgm:cxn modelId="{A9B1C956-E04D-2B4C-A7AF-447C890ED553}" type="presOf" srcId="{4ABF8790-5296-C043-B468-4BC649F756F6}" destId="{8321455A-83AE-6B41-8E50-1C8739802DF7}" srcOrd="0" destOrd="0" presId="urn:microsoft.com/office/officeart/2009/3/layout/HorizontalOrganizationChart"/>
    <dgm:cxn modelId="{7B18DE5A-8CA2-2B4D-A40B-6182521FF6BD}" type="presOf" srcId="{6D72DBA4-FCC0-094B-82F6-94E3B1A6C078}" destId="{138D40B8-2007-C24A-84F0-A8125550CC6B}" srcOrd="1" destOrd="0" presId="urn:microsoft.com/office/officeart/2009/3/layout/HorizontalOrganizationChart"/>
    <dgm:cxn modelId="{0689965C-2B9F-154F-9873-AAE2A15AF41B}" type="presOf" srcId="{225998E3-68EA-2E4F-8832-CAF65C3ECA5D}" destId="{6235C191-6C40-1042-A0E8-308F6B6980D4}" srcOrd="0" destOrd="0" presId="urn:microsoft.com/office/officeart/2009/3/layout/HorizontalOrganizationChart"/>
    <dgm:cxn modelId="{6A37EE5D-8113-2E4C-A6BD-D28CFE9C4B07}" type="presOf" srcId="{6D72DBA4-FCC0-094B-82F6-94E3B1A6C078}" destId="{1E71D345-4BDD-5946-9716-00F65ECEF7A5}" srcOrd="0" destOrd="0" presId="urn:microsoft.com/office/officeart/2009/3/layout/HorizontalOrganizationChart"/>
    <dgm:cxn modelId="{DD9ACA5F-57D8-6343-B556-ED120CF18A28}" type="presOf" srcId="{544CF5B8-C52F-0345-ABB9-2A2F5E620323}" destId="{35143AE9-739F-AB45-A2A6-27FBDA1EEB2B}" srcOrd="1" destOrd="0" presId="urn:microsoft.com/office/officeart/2009/3/layout/HorizontalOrganizationChart"/>
    <dgm:cxn modelId="{39EC3462-60B2-B645-AE22-E05BAC3205D1}" type="presOf" srcId="{EBA8D7A6-BE74-A042-9B97-D66C9DCD0B60}" destId="{37BC2A0B-5DE5-0848-AE34-13A83401E826}" srcOrd="1" destOrd="0" presId="urn:microsoft.com/office/officeart/2009/3/layout/HorizontalOrganizationChart"/>
    <dgm:cxn modelId="{8D62FF67-B228-F14B-9C54-BA7BDD7978FD}" srcId="{6D72DBA4-FCC0-094B-82F6-94E3B1A6C078}" destId="{92172D48-CFE5-F34D-AE6F-CA374FA6AB8A}" srcOrd="0" destOrd="0" parTransId="{A0CCDDB8-DD97-DF4D-9537-786DD6366A50}" sibTransId="{37F68DE6-31EE-6C4B-9FC1-B88E54695601}"/>
    <dgm:cxn modelId="{A4C48968-22CA-A14C-8430-8B4A65E0CFFB}" type="presOf" srcId="{328558C2-336B-CF4B-A845-219C7A6416F6}" destId="{0B64F52A-E6A3-D541-B3FC-E45A6C5068AF}" srcOrd="0" destOrd="0" presId="urn:microsoft.com/office/officeart/2009/3/layout/HorizontalOrganizationChart"/>
    <dgm:cxn modelId="{AF2AA768-8B59-B543-830B-14806A6C3E29}" srcId="{A9B71617-B1A4-4747-875A-E2C54598F6F8}" destId="{C6C6A89B-2774-D54E-9E4F-00B87684988B}" srcOrd="0" destOrd="0" parTransId="{3021F933-0A5F-0247-8373-9FBE000B111C}" sibTransId="{100B058D-A2FF-374B-B034-C4402F799197}"/>
    <dgm:cxn modelId="{C4B02B69-8D45-DF43-A3DD-E89F52C25FCB}" type="presOf" srcId="{C6C6A89B-2774-D54E-9E4F-00B87684988B}" destId="{AAAB6984-D0E4-F14E-981B-BDBDCDE42CA6}" srcOrd="1" destOrd="0" presId="urn:microsoft.com/office/officeart/2009/3/layout/HorizontalOrganizationChart"/>
    <dgm:cxn modelId="{C976E06C-FC7B-7E44-93DF-7CCF9F593657}" srcId="{C6C6A89B-2774-D54E-9E4F-00B87684988B}" destId="{6D72DBA4-FCC0-094B-82F6-94E3B1A6C078}" srcOrd="0" destOrd="0" parTransId="{7FA9A746-E479-4E4D-9AAB-3B79B5FD9F9F}" sibTransId="{F995BF90-522E-D045-9C48-F61993495F8E}"/>
    <dgm:cxn modelId="{663B6D70-DC5A-7648-9AE4-3BCF5EBA8B64}" type="presOf" srcId="{2D3634C0-DC43-A747-97A1-2C9366317972}" destId="{B6E197A1-DC59-984D-A4FF-C0B8269E0F95}" srcOrd="0" destOrd="0" presId="urn:microsoft.com/office/officeart/2009/3/layout/HorizontalOrganizationChart"/>
    <dgm:cxn modelId="{C4ED8175-F9C0-B64D-ADAB-2831A51811D3}" type="presOf" srcId="{F23E1388-768C-9741-BF60-B2330D5A9C0E}" destId="{B2885F66-AED7-B64A-B3D5-4981DB240208}" srcOrd="0" destOrd="0" presId="urn:microsoft.com/office/officeart/2009/3/layout/HorizontalOrganizationChart"/>
    <dgm:cxn modelId="{9EF20C77-A474-CF4E-889B-B90BCC807ECE}" type="presOf" srcId="{85B34DF8-623A-0F40-98AF-5F53EB0665AC}" destId="{7B98FC2A-7A48-CD49-9E17-63A135D5950C}" srcOrd="1" destOrd="0" presId="urn:microsoft.com/office/officeart/2009/3/layout/HorizontalOrganizationChart"/>
    <dgm:cxn modelId="{5C6CEE77-5819-0348-A6C9-68353776B4CC}" type="presOf" srcId="{C6C6A89B-2774-D54E-9E4F-00B87684988B}" destId="{30491DA2-1E15-3344-843A-E8628EDC2CE7}" srcOrd="0" destOrd="0" presId="urn:microsoft.com/office/officeart/2009/3/layout/HorizontalOrganizationChart"/>
    <dgm:cxn modelId="{8EF5577E-06D9-8B44-BAF3-746C67B165A2}" type="presOf" srcId="{70D8C1C7-E1AE-E54E-A39D-07238140E50F}" destId="{BDC30749-0C41-DC4C-993F-3C6BB99071E2}" srcOrd="1" destOrd="0" presId="urn:microsoft.com/office/officeart/2009/3/layout/HorizontalOrganizationChart"/>
    <dgm:cxn modelId="{96D3FC7E-EE22-AC4C-B0D9-EAE603172F99}" type="presOf" srcId="{5E0B7C45-05BF-C84C-8AED-D5689521AE0A}" destId="{DD8EA461-A2A6-F44E-92CA-9CC717E7082C}" srcOrd="0" destOrd="0" presId="urn:microsoft.com/office/officeart/2009/3/layout/HorizontalOrganizationChart"/>
    <dgm:cxn modelId="{E42F2987-2A67-3149-B106-59CD0E3E4715}" type="presOf" srcId="{F364625C-A717-1E40-B5F0-3AA6384559A4}" destId="{2679A54E-390A-CE48-829B-293C648E3478}" srcOrd="0" destOrd="0" presId="urn:microsoft.com/office/officeart/2009/3/layout/HorizontalOrganizationChart"/>
    <dgm:cxn modelId="{E111CE8D-4799-6743-8944-2EDC1A8DC7F4}" type="presOf" srcId="{7FA9A746-E479-4E4D-9AAB-3B79B5FD9F9F}" destId="{B405B9F5-B9C6-6345-9553-67D1481197C9}" srcOrd="0" destOrd="0" presId="urn:microsoft.com/office/officeart/2009/3/layout/HorizontalOrganizationChart"/>
    <dgm:cxn modelId="{E3A70D92-4DE5-DF44-BD81-E216AC2575D8}" type="presOf" srcId="{B6399AA7-AAD1-AB4B-95EE-FD147AA214BF}" destId="{D9BBB7AE-3F82-7C41-96F4-D5A24B6EFE6D}" srcOrd="0" destOrd="0" presId="urn:microsoft.com/office/officeart/2009/3/layout/HorizontalOrganizationChart"/>
    <dgm:cxn modelId="{FE835D95-BAFF-8144-8FF2-9652B12AF8A4}" type="presOf" srcId="{BB01F823-E816-BE4F-8652-E47152948146}" destId="{E8898CF7-6B5F-0440-998F-BC93FFA0C0CE}" srcOrd="1" destOrd="0" presId="urn:microsoft.com/office/officeart/2009/3/layout/HorizontalOrganizationChart"/>
    <dgm:cxn modelId="{429FB898-BF6A-7040-BF1B-C2EC26EB3714}" type="presOf" srcId="{C3F30353-C9AB-6946-8A44-55E2A4D63B7B}" destId="{73EE2003-9776-D345-B140-D85DB7D906FC}" srcOrd="0" destOrd="0" presId="urn:microsoft.com/office/officeart/2009/3/layout/HorizontalOrganizationChart"/>
    <dgm:cxn modelId="{5F05069D-62FF-7944-81FC-6BD8F538345C}" srcId="{C6C6A89B-2774-D54E-9E4F-00B87684988B}" destId="{EBA8D7A6-BE74-A042-9B97-D66C9DCD0B60}" srcOrd="2" destOrd="0" parTransId="{FAABEB3A-A34F-A24A-8F20-424E358A1F31}" sibTransId="{0B11C560-7294-CB49-945F-07E08C718204}"/>
    <dgm:cxn modelId="{D9995D9D-2F3E-564F-B50A-D5819C3B5200}" srcId="{7B64BF8D-FD09-254B-BBE4-175E957E1530}" destId="{85B34DF8-623A-0F40-98AF-5F53EB0665AC}" srcOrd="2" destOrd="0" parTransId="{F364625C-A717-1E40-B5F0-3AA6384559A4}" sibTransId="{DFF96444-1AA4-4744-B8C1-384B25302A76}"/>
    <dgm:cxn modelId="{6D1AA29F-6909-244D-B0B0-08AE9DC35161}" srcId="{F0F8819B-B607-534D-BAAA-A2868E64F91C}" destId="{7B64BF8D-FD09-254B-BBE4-175E957E1530}" srcOrd="0" destOrd="0" parTransId="{A1D18189-C62E-7745-A62F-425656E5504D}" sibTransId="{BA1CC1E9-362D-BE42-A111-809A5EFC9905}"/>
    <dgm:cxn modelId="{3E6C87A1-E90D-F541-9091-4EAE484901C0}" srcId="{C6C6A89B-2774-D54E-9E4F-00B87684988B}" destId="{544CF5B8-C52F-0345-ABB9-2A2F5E620323}" srcOrd="1" destOrd="0" parTransId="{B6B5E33B-A61A-8D4C-9920-F53B949FFB9D}" sibTransId="{069F40FB-269B-D74B-A0B5-51425F6D2F86}"/>
    <dgm:cxn modelId="{708C95A1-5714-334D-8D9A-385CA2C95A6A}" type="presOf" srcId="{7B64BF8D-FD09-254B-BBE4-175E957E1530}" destId="{5B4372EF-666C-AE4C-9684-9DFEF81FF2F8}" srcOrd="1" destOrd="0" presId="urn:microsoft.com/office/officeart/2009/3/layout/HorizontalOrganizationChart"/>
    <dgm:cxn modelId="{263359A2-4134-D44D-92EA-36F77E9F2DFA}" type="presOf" srcId="{B454573D-C739-F440-B073-712314C7A7E5}" destId="{66209CF4-5077-114D-820C-5FF1E6289B1D}" srcOrd="0" destOrd="0" presId="urn:microsoft.com/office/officeart/2009/3/layout/HorizontalOrganizationChart"/>
    <dgm:cxn modelId="{F5AF13A3-840F-4949-B900-04031A2F2448}" type="presOf" srcId="{B3599C21-11C9-D14B-B614-6E04842C13C8}" destId="{ADFE2B5D-4C75-CB4F-A859-C9B4390EF0AF}" srcOrd="1" destOrd="0" presId="urn:microsoft.com/office/officeart/2009/3/layout/HorizontalOrganizationChart"/>
    <dgm:cxn modelId="{3531F1A4-B622-2442-B368-497EB040FD24}" srcId="{A9B71617-B1A4-4747-875A-E2C54598F6F8}" destId="{386DD50D-6708-464B-A882-05D4757B3CDC}" srcOrd="1" destOrd="0" parTransId="{07B315A3-5A41-9448-98C4-6C92AE883BB4}" sibTransId="{CB650ABD-0E22-3F43-80DD-6C69C58831EA}"/>
    <dgm:cxn modelId="{2ABB9CA5-04B5-B840-BDAE-DF3DA1A795F3}" type="presOf" srcId="{8BBFA17D-9A52-434A-B200-97690888F8FA}" destId="{AEDF17DC-917A-E549-9F53-FA3195AFECCE}" srcOrd="1" destOrd="0" presId="urn:microsoft.com/office/officeart/2009/3/layout/HorizontalOrganizationChart"/>
    <dgm:cxn modelId="{ECB390A9-BD96-ED41-AE30-89F2DDD91B55}" type="presOf" srcId="{BC749346-1D10-9B48-AD34-288D79F42338}" destId="{F51530C5-CCF5-F54F-943D-C8A0250B4C18}" srcOrd="0" destOrd="0" presId="urn:microsoft.com/office/officeart/2009/3/layout/HorizontalOrganizationChart"/>
    <dgm:cxn modelId="{DBBA47AD-B196-F448-B71A-F5329FBC0F19}" type="presOf" srcId="{A9B71617-B1A4-4747-875A-E2C54598F6F8}" destId="{CFE4C13B-0058-4940-BF52-FA5DFA4C8394}" srcOrd="1" destOrd="0" presId="urn:microsoft.com/office/officeart/2009/3/layout/HorizontalOrganizationChart"/>
    <dgm:cxn modelId="{B9C5F7AD-9712-504A-B8E4-D49AFDA6B78A}" type="presOf" srcId="{3021F933-0A5F-0247-8373-9FBE000B111C}" destId="{077C0596-F824-9743-B148-D4F32B7A3129}" srcOrd="0" destOrd="0" presId="urn:microsoft.com/office/officeart/2009/3/layout/HorizontalOrganizationChart"/>
    <dgm:cxn modelId="{2F7067AE-91CC-8B43-A0E7-377AFEFF4BAC}" type="presOf" srcId="{B6399AA7-AAD1-AB4B-95EE-FD147AA214BF}" destId="{006E174C-855C-6641-A3CA-0762E9280DDA}" srcOrd="1" destOrd="0" presId="urn:microsoft.com/office/officeart/2009/3/layout/HorizontalOrganizationChart"/>
    <dgm:cxn modelId="{3CC992AE-A93E-534A-AEAA-6D5321097C3A}" srcId="{D726D469-5C5D-E743-B55A-41ADF6662416}" destId="{DDC1AD91-2301-CD4E-AD54-7120B6C97F5F}" srcOrd="1" destOrd="0" parTransId="{328558C2-336B-CF4B-A845-219C7A6416F6}" sibTransId="{96FDE474-86B5-FD46-B8C4-1DFC704D9B21}"/>
    <dgm:cxn modelId="{4F352DB1-E87A-2F41-985E-38755B185A72}" type="presOf" srcId="{BC749346-1D10-9B48-AD34-288D79F42338}" destId="{537844F8-9E6C-F14A-B187-BCCB71910D24}" srcOrd="1" destOrd="0" presId="urn:microsoft.com/office/officeart/2009/3/layout/HorizontalOrganizationChart"/>
    <dgm:cxn modelId="{77706FB3-FEE0-8B4F-963A-40D850E97813}" type="presOf" srcId="{D726D469-5C5D-E743-B55A-41ADF6662416}" destId="{A7D00A65-E191-D048-AA09-DC56E17E143F}" srcOrd="0" destOrd="0" presId="urn:microsoft.com/office/officeart/2009/3/layout/HorizontalOrganizationChart"/>
    <dgm:cxn modelId="{8D82DAB5-BD8D-D24A-A2E2-A9F663A8ECDA}" type="presOf" srcId="{645260E3-750C-794F-AC75-A1AF69CEE4E3}" destId="{A631E1C1-D8D2-1642-BD7C-F6D9463A0E1D}" srcOrd="0" destOrd="0" presId="urn:microsoft.com/office/officeart/2009/3/layout/HorizontalOrganizationChart"/>
    <dgm:cxn modelId="{B60DABB6-AD75-9D48-9886-31AFA12C484C}" type="presOf" srcId="{FAABEB3A-A34F-A24A-8F20-424E358A1F31}" destId="{29D3A6E5-A9D5-5A45-9A5B-1A3FC4B9D409}" srcOrd="0" destOrd="0" presId="urn:microsoft.com/office/officeart/2009/3/layout/HorizontalOrganizationChart"/>
    <dgm:cxn modelId="{AF66CFB7-695D-CD42-8894-07659C355AFF}" srcId="{7B64BF8D-FD09-254B-BBE4-175E957E1530}" destId="{9C91B405-0EA5-2F40-9D3F-6B3F54396AF4}" srcOrd="4" destOrd="0" parTransId="{CB078CF5-FD59-1043-A3CA-3F8638130033}" sibTransId="{5EAE2326-2BE3-3541-87CD-99FA527F5168}"/>
    <dgm:cxn modelId="{5BD175BD-754A-4C4C-8DE8-6BF2072B81AF}" type="presOf" srcId="{916F5C89-BC06-1048-ACF7-D174F6D10999}" destId="{DC1E33C3-CE42-0E4C-87A4-5388069EF6FD}" srcOrd="0" destOrd="0" presId="urn:microsoft.com/office/officeart/2009/3/layout/HorizontalOrganizationChart"/>
    <dgm:cxn modelId="{97F795BE-97CC-464A-ACE3-D3ECDAA9058C}" srcId="{544CF5B8-C52F-0345-ABB9-2A2F5E620323}" destId="{F0F8819B-B607-534D-BAAA-A2868E64F91C}" srcOrd="0" destOrd="0" parTransId="{D228D16C-3DF5-514E-8726-5359A52CE31C}" sibTransId="{5692EB79-E5F0-E743-9AF3-0CC421F3EC1E}"/>
    <dgm:cxn modelId="{EE3671C3-6FCE-3F41-9E52-7740E17BEEB1}" type="presOf" srcId="{199423B9-8B93-A841-8D53-7B0F803779ED}" destId="{184F8FE0-A8C3-F344-9A45-BF0638A3822C}" srcOrd="0" destOrd="0" presId="urn:microsoft.com/office/officeart/2009/3/layout/HorizontalOrganizationChart"/>
    <dgm:cxn modelId="{1E085AD1-0375-A347-B9E6-A1C727ACBFE6}" type="presOf" srcId="{78D2B2F0-EFBF-EB49-8C98-72F1C5B6F0C4}" destId="{4AC3C9ED-4AEF-B347-9843-34CCA39BA2B1}" srcOrd="0" destOrd="0" presId="urn:microsoft.com/office/officeart/2009/3/layout/HorizontalOrganizationChart"/>
    <dgm:cxn modelId="{165790D1-DA6A-5241-983A-BF3F550511BD}" type="presOf" srcId="{386DD50D-6708-464B-A882-05D4757B3CDC}" destId="{C2E71A89-B035-9F49-9F95-B7047C8107FE}" srcOrd="0" destOrd="0" presId="urn:microsoft.com/office/officeart/2009/3/layout/HorizontalOrganizationChart"/>
    <dgm:cxn modelId="{19B23FD4-A2E1-7C4F-9DBE-566D9ED09BEC}" srcId="{F0F8819B-B607-534D-BAAA-A2868E64F91C}" destId="{B6399AA7-AAD1-AB4B-95EE-FD147AA214BF}" srcOrd="1" destOrd="0" parTransId="{0FC76B42-4D92-D94F-BFA7-B818BCC65496}" sibTransId="{70BAB847-9BFC-7541-BEA2-A8CAACA6D667}"/>
    <dgm:cxn modelId="{90D57BD5-DE3E-0F4B-B979-4047918B56BE}" type="presOf" srcId="{2DF572AF-1BF6-2740-A32C-A284FDBE42B9}" destId="{1D4352D2-A4C7-F94A-AA8E-BC426FC7EB29}" srcOrd="0" destOrd="0" presId="urn:microsoft.com/office/officeart/2009/3/layout/HorizontalOrganizationChart"/>
    <dgm:cxn modelId="{4F841FD7-3BD4-8142-821C-0A81CE4872E6}" type="presOf" srcId="{07B315A3-5A41-9448-98C4-6C92AE883BB4}" destId="{05ECFE71-3C0B-FE4B-8FD4-C71A9A7EE6B8}" srcOrd="0" destOrd="0" presId="urn:microsoft.com/office/officeart/2009/3/layout/HorizontalOrganizationChart"/>
    <dgm:cxn modelId="{249D81DB-F30A-1C4B-956C-595A6B089F3F}" type="presOf" srcId="{B454573D-C739-F440-B073-712314C7A7E5}" destId="{62752B77-B13E-9446-BEE5-28E516FF1E9E}" srcOrd="1" destOrd="0" presId="urn:microsoft.com/office/officeart/2009/3/layout/HorizontalOrganizationChart"/>
    <dgm:cxn modelId="{603CE0DC-8DE4-3A42-A9B6-B913FA64A580}" type="presOf" srcId="{A1D18189-C62E-7745-A62F-425656E5504D}" destId="{C14C504C-37C2-9742-87F3-CCE44C666D63}" srcOrd="0" destOrd="0" presId="urn:microsoft.com/office/officeart/2009/3/layout/HorizontalOrganizationChart"/>
    <dgm:cxn modelId="{4C5F84E2-4D94-8348-9303-E22E848B6DA3}" type="presOf" srcId="{916F5C89-BC06-1048-ACF7-D174F6D10999}" destId="{4F794D73-262F-F84D-83E1-DAC045456618}" srcOrd="1" destOrd="0" presId="urn:microsoft.com/office/officeart/2009/3/layout/HorizontalOrganizationChart"/>
    <dgm:cxn modelId="{F478D9E4-3B40-3448-8D2F-CB44762FF9FD}" type="presOf" srcId="{9C91B405-0EA5-2F40-9D3F-6B3F54396AF4}" destId="{58D45D16-CAD4-9144-90BB-5A5E33F0EE4C}" srcOrd="1" destOrd="0" presId="urn:microsoft.com/office/officeart/2009/3/layout/HorizontalOrganizationChart"/>
    <dgm:cxn modelId="{3AD501E5-D84E-2D40-93BD-76128D162F99}" type="presOf" srcId="{0FC76B42-4D92-D94F-BFA7-B818BCC65496}" destId="{8EBA6214-13C4-1B42-AF30-6E7D67F9E307}" srcOrd="0" destOrd="0" presId="urn:microsoft.com/office/officeart/2009/3/layout/HorizontalOrganizationChart"/>
    <dgm:cxn modelId="{8A80F5E9-DE36-A44F-920B-0B522D0632A4}" type="presOf" srcId="{7B64BF8D-FD09-254B-BBE4-175E957E1530}" destId="{15B7D702-FB7F-4244-AB69-0027B7063DEA}" srcOrd="0" destOrd="0" presId="urn:microsoft.com/office/officeart/2009/3/layout/HorizontalOrganizationChart"/>
    <dgm:cxn modelId="{E4C8F5E9-30FC-1546-A24D-12FD714F6ED8}" srcId="{D726D469-5C5D-E743-B55A-41ADF6662416}" destId="{8BBFA17D-9A52-434A-B200-97690888F8FA}" srcOrd="0" destOrd="0" parTransId="{CFB12531-B1DE-7B45-AFC3-FDCEC59C0333}" sibTransId="{7DEF4A7C-8D67-9647-B394-9C063E579779}"/>
    <dgm:cxn modelId="{90D280EA-6038-EE4D-8F02-9B0694080E38}" type="presOf" srcId="{8BBFA17D-9A52-434A-B200-97690888F8FA}" destId="{AB9BEDBE-AEF8-C644-A997-39C531F46EDB}" srcOrd="0" destOrd="0" presId="urn:microsoft.com/office/officeart/2009/3/layout/HorizontalOrganizationChart"/>
    <dgm:cxn modelId="{373436F8-49C1-7646-952B-E1C6A8A095CC}" type="presOf" srcId="{92172D48-CFE5-F34D-AE6F-CA374FA6AB8A}" destId="{E1C332D2-621B-AA46-98CB-07B4B6F7533B}" srcOrd="1" destOrd="0" presId="urn:microsoft.com/office/officeart/2009/3/layout/HorizontalOrganizationChart"/>
    <dgm:cxn modelId="{7BA06EFC-5530-2A4C-8DE2-CC1582994CEC}" type="presOf" srcId="{F0F8819B-B607-534D-BAAA-A2868E64F91C}" destId="{6FBB7094-C3C6-4646-A364-8F99ECAB2090}" srcOrd="0" destOrd="0" presId="urn:microsoft.com/office/officeart/2009/3/layout/HorizontalOrganizationChart"/>
    <dgm:cxn modelId="{788FD5FD-6557-9F4B-902D-8B8FC448E9F2}" type="presOf" srcId="{D228D16C-3DF5-514E-8726-5359A52CE31C}" destId="{07FB4CF9-8CF5-9A44-A57B-9D0FB41C91A8}" srcOrd="0" destOrd="0" presId="urn:microsoft.com/office/officeart/2009/3/layout/HorizontalOrganizationChart"/>
    <dgm:cxn modelId="{2FC8DFC4-49DC-E74B-9610-11367D5A5179}" type="presParOf" srcId="{8321455A-83AE-6B41-8E50-1C8739802DF7}" destId="{5E46F3E7-1956-C643-BD83-85F3E334C877}" srcOrd="0" destOrd="0" presId="urn:microsoft.com/office/officeart/2009/3/layout/HorizontalOrganizationChart"/>
    <dgm:cxn modelId="{54257AD3-9E42-DF40-AAA7-4E1434A188D2}" type="presParOf" srcId="{5E46F3E7-1956-C643-BD83-85F3E334C877}" destId="{50071FAE-9C75-0C4D-87E9-DEADAC2E53A5}" srcOrd="0" destOrd="0" presId="urn:microsoft.com/office/officeart/2009/3/layout/HorizontalOrganizationChart"/>
    <dgm:cxn modelId="{CAA06EC5-4F62-DA41-967A-81F05800E75D}" type="presParOf" srcId="{50071FAE-9C75-0C4D-87E9-DEADAC2E53A5}" destId="{1EA41BF4-6885-5D49-A102-80A61E5595AE}" srcOrd="0" destOrd="0" presId="urn:microsoft.com/office/officeart/2009/3/layout/HorizontalOrganizationChart"/>
    <dgm:cxn modelId="{5E91DE26-2092-5E4E-8052-49FA7A27D613}" type="presParOf" srcId="{50071FAE-9C75-0C4D-87E9-DEADAC2E53A5}" destId="{CFE4C13B-0058-4940-BF52-FA5DFA4C8394}" srcOrd="1" destOrd="0" presId="urn:microsoft.com/office/officeart/2009/3/layout/HorizontalOrganizationChart"/>
    <dgm:cxn modelId="{870AB26D-4183-5544-B1E7-EF07EDEBACA4}" type="presParOf" srcId="{5E46F3E7-1956-C643-BD83-85F3E334C877}" destId="{65437B86-0212-7341-9771-F79B6D955ACC}" srcOrd="1" destOrd="0" presId="urn:microsoft.com/office/officeart/2009/3/layout/HorizontalOrganizationChart"/>
    <dgm:cxn modelId="{9E2EE1E6-9F6C-3640-AE81-ECB2EDC7FC98}" type="presParOf" srcId="{65437B86-0212-7341-9771-F79B6D955ACC}" destId="{077C0596-F824-9743-B148-D4F32B7A3129}" srcOrd="0" destOrd="0" presId="urn:microsoft.com/office/officeart/2009/3/layout/HorizontalOrganizationChart"/>
    <dgm:cxn modelId="{CC76ABEC-6ADF-5744-B316-7D2F6FD445AB}" type="presParOf" srcId="{65437B86-0212-7341-9771-F79B6D955ACC}" destId="{2321AB21-0AA1-BC41-AAC7-0C797A15D3C0}" srcOrd="1" destOrd="0" presId="urn:microsoft.com/office/officeart/2009/3/layout/HorizontalOrganizationChart"/>
    <dgm:cxn modelId="{12053A37-3DBC-B345-9941-56EA4DC01F4C}" type="presParOf" srcId="{2321AB21-0AA1-BC41-AAC7-0C797A15D3C0}" destId="{1AC1ABB0-B126-DD45-B05A-59BDD378093B}" srcOrd="0" destOrd="0" presId="urn:microsoft.com/office/officeart/2009/3/layout/HorizontalOrganizationChart"/>
    <dgm:cxn modelId="{C5E02EFA-4290-5E43-951B-083E516F25FF}" type="presParOf" srcId="{1AC1ABB0-B126-DD45-B05A-59BDD378093B}" destId="{30491DA2-1E15-3344-843A-E8628EDC2CE7}" srcOrd="0" destOrd="0" presId="urn:microsoft.com/office/officeart/2009/3/layout/HorizontalOrganizationChart"/>
    <dgm:cxn modelId="{BFE263FE-4EA7-6F4B-8826-D260D7D6513D}" type="presParOf" srcId="{1AC1ABB0-B126-DD45-B05A-59BDD378093B}" destId="{AAAB6984-D0E4-F14E-981B-BDBDCDE42CA6}" srcOrd="1" destOrd="0" presId="urn:microsoft.com/office/officeart/2009/3/layout/HorizontalOrganizationChart"/>
    <dgm:cxn modelId="{AAB2743C-804A-514C-9438-D12DF27984C9}" type="presParOf" srcId="{2321AB21-0AA1-BC41-AAC7-0C797A15D3C0}" destId="{971FF8E5-6EC5-714A-B718-641DC0CE3747}" srcOrd="1" destOrd="0" presId="urn:microsoft.com/office/officeart/2009/3/layout/HorizontalOrganizationChart"/>
    <dgm:cxn modelId="{5A1D183F-18AA-2941-9B90-E1C1110F21BD}" type="presParOf" srcId="{971FF8E5-6EC5-714A-B718-641DC0CE3747}" destId="{B405B9F5-B9C6-6345-9553-67D1481197C9}" srcOrd="0" destOrd="0" presId="urn:microsoft.com/office/officeart/2009/3/layout/HorizontalOrganizationChart"/>
    <dgm:cxn modelId="{6E2EFD6B-D293-3C4A-A58E-FEE82A670D53}" type="presParOf" srcId="{971FF8E5-6EC5-714A-B718-641DC0CE3747}" destId="{AA3BDB56-51B0-3C4B-8E7B-B3BA3EB58E27}" srcOrd="1" destOrd="0" presId="urn:microsoft.com/office/officeart/2009/3/layout/HorizontalOrganizationChart"/>
    <dgm:cxn modelId="{33CE25BF-741A-FC4F-BF24-E6C4DBB96BBB}" type="presParOf" srcId="{AA3BDB56-51B0-3C4B-8E7B-B3BA3EB58E27}" destId="{295B4373-99CD-8347-8985-A3AD779D6E0A}" srcOrd="0" destOrd="0" presId="urn:microsoft.com/office/officeart/2009/3/layout/HorizontalOrganizationChart"/>
    <dgm:cxn modelId="{18B0FA0E-239C-9B40-BA00-96056EA2135A}" type="presParOf" srcId="{295B4373-99CD-8347-8985-A3AD779D6E0A}" destId="{1E71D345-4BDD-5946-9716-00F65ECEF7A5}" srcOrd="0" destOrd="0" presId="urn:microsoft.com/office/officeart/2009/3/layout/HorizontalOrganizationChart"/>
    <dgm:cxn modelId="{43A22675-9D3B-EB4C-B5C1-E5D79FBE6C5B}" type="presParOf" srcId="{295B4373-99CD-8347-8985-A3AD779D6E0A}" destId="{138D40B8-2007-C24A-84F0-A8125550CC6B}" srcOrd="1" destOrd="0" presId="urn:microsoft.com/office/officeart/2009/3/layout/HorizontalOrganizationChart"/>
    <dgm:cxn modelId="{5C42DCFD-B4A8-784D-A732-B2D6CDEF972F}" type="presParOf" srcId="{AA3BDB56-51B0-3C4B-8E7B-B3BA3EB58E27}" destId="{88D1D7E8-F522-F44D-8A9D-8E5D8DAAC063}" srcOrd="1" destOrd="0" presId="urn:microsoft.com/office/officeart/2009/3/layout/HorizontalOrganizationChart"/>
    <dgm:cxn modelId="{24E49FFA-8105-D943-8E14-92649EEFAD05}" type="presParOf" srcId="{88D1D7E8-F522-F44D-8A9D-8E5D8DAAC063}" destId="{6E2606F5-35D4-0647-9D3B-CA68360868F2}" srcOrd="0" destOrd="0" presId="urn:microsoft.com/office/officeart/2009/3/layout/HorizontalOrganizationChart"/>
    <dgm:cxn modelId="{BBA78C59-D8D2-9549-80E3-C483B2AA2391}" type="presParOf" srcId="{88D1D7E8-F522-F44D-8A9D-8E5D8DAAC063}" destId="{153C1EC7-3518-8C41-A114-A2A0C6B05AEE}" srcOrd="1" destOrd="0" presId="urn:microsoft.com/office/officeart/2009/3/layout/HorizontalOrganizationChart"/>
    <dgm:cxn modelId="{EBC91598-E51F-2D4C-BEA6-787C4EBA1FE7}" type="presParOf" srcId="{153C1EC7-3518-8C41-A114-A2A0C6B05AEE}" destId="{BF1615F2-EDCD-0246-BB57-51DD348695C3}" srcOrd="0" destOrd="0" presId="urn:microsoft.com/office/officeart/2009/3/layout/HorizontalOrganizationChart"/>
    <dgm:cxn modelId="{29CCA290-05D4-9C45-BEF2-00109B3DDE9D}" type="presParOf" srcId="{BF1615F2-EDCD-0246-BB57-51DD348695C3}" destId="{E9833248-76E3-3F47-A529-91190B8774E6}" srcOrd="0" destOrd="0" presId="urn:microsoft.com/office/officeart/2009/3/layout/HorizontalOrganizationChart"/>
    <dgm:cxn modelId="{6CF43379-82F9-8C41-A64D-DA9BE0A75DCB}" type="presParOf" srcId="{BF1615F2-EDCD-0246-BB57-51DD348695C3}" destId="{E1C332D2-621B-AA46-98CB-07B4B6F7533B}" srcOrd="1" destOrd="0" presId="urn:microsoft.com/office/officeart/2009/3/layout/HorizontalOrganizationChart"/>
    <dgm:cxn modelId="{26650938-D592-7742-9FA8-3A67CEF6CA90}" type="presParOf" srcId="{153C1EC7-3518-8C41-A114-A2A0C6B05AEE}" destId="{DACD7A01-7622-BD41-8F1D-26F53D65C584}" srcOrd="1" destOrd="0" presId="urn:microsoft.com/office/officeart/2009/3/layout/HorizontalOrganizationChart"/>
    <dgm:cxn modelId="{6B901A60-D62C-AE4B-BA6A-31C0C687FFCB}" type="presParOf" srcId="{153C1EC7-3518-8C41-A114-A2A0C6B05AEE}" destId="{9B3CBE45-BDFA-6B41-B38B-E2F4B207CC92}" srcOrd="2" destOrd="0" presId="urn:microsoft.com/office/officeart/2009/3/layout/HorizontalOrganizationChart"/>
    <dgm:cxn modelId="{9FAA3548-36DA-4C40-969F-5CDDD8068855}" type="presParOf" srcId="{AA3BDB56-51B0-3C4B-8E7B-B3BA3EB58E27}" destId="{B58F03C3-F47A-1D4D-895F-E69B4170D1A4}" srcOrd="2" destOrd="0" presId="urn:microsoft.com/office/officeart/2009/3/layout/HorizontalOrganizationChart"/>
    <dgm:cxn modelId="{09EE009D-6E51-4A4B-9128-F06966CF1A9C}" type="presParOf" srcId="{971FF8E5-6EC5-714A-B718-641DC0CE3747}" destId="{2A3713A6-643A-FD42-85F7-52FF4CF129A0}" srcOrd="2" destOrd="0" presId="urn:microsoft.com/office/officeart/2009/3/layout/HorizontalOrganizationChart"/>
    <dgm:cxn modelId="{BF6C15F3-503D-3441-A033-3E06660FA481}" type="presParOf" srcId="{971FF8E5-6EC5-714A-B718-641DC0CE3747}" destId="{455F426B-B846-FD4D-9A12-90F2AC6501DD}" srcOrd="3" destOrd="0" presId="urn:microsoft.com/office/officeart/2009/3/layout/HorizontalOrganizationChart"/>
    <dgm:cxn modelId="{D6B971BE-1AFD-F740-813B-4DDCA6A00824}" type="presParOf" srcId="{455F426B-B846-FD4D-9A12-90F2AC6501DD}" destId="{9D06465E-BB2E-0E43-B981-E69A23BA6D0D}" srcOrd="0" destOrd="0" presId="urn:microsoft.com/office/officeart/2009/3/layout/HorizontalOrganizationChart"/>
    <dgm:cxn modelId="{C9A81532-388D-1F4D-ABC5-54358B49DEC6}" type="presParOf" srcId="{9D06465E-BB2E-0E43-B981-E69A23BA6D0D}" destId="{06487A0B-8F44-A046-89BC-49444E6953A6}" srcOrd="0" destOrd="0" presId="urn:microsoft.com/office/officeart/2009/3/layout/HorizontalOrganizationChart"/>
    <dgm:cxn modelId="{0FE56D42-35C2-BA4B-8E1D-7B88D5C57DA9}" type="presParOf" srcId="{9D06465E-BB2E-0E43-B981-E69A23BA6D0D}" destId="{35143AE9-739F-AB45-A2A6-27FBDA1EEB2B}" srcOrd="1" destOrd="0" presId="urn:microsoft.com/office/officeart/2009/3/layout/HorizontalOrganizationChart"/>
    <dgm:cxn modelId="{D1B0A2D0-92FD-5B49-AEA3-FDE23ABC1079}" type="presParOf" srcId="{455F426B-B846-FD4D-9A12-90F2AC6501DD}" destId="{6F193676-2215-0E41-9C04-A5DC6613D64E}" srcOrd="1" destOrd="0" presId="urn:microsoft.com/office/officeart/2009/3/layout/HorizontalOrganizationChart"/>
    <dgm:cxn modelId="{D8F153D9-14D6-1849-91AA-F61C75B2D5AA}" type="presParOf" srcId="{6F193676-2215-0E41-9C04-A5DC6613D64E}" destId="{07FB4CF9-8CF5-9A44-A57B-9D0FB41C91A8}" srcOrd="0" destOrd="0" presId="urn:microsoft.com/office/officeart/2009/3/layout/HorizontalOrganizationChart"/>
    <dgm:cxn modelId="{2F4F2C47-64D2-CC47-95AC-2BD54C854369}" type="presParOf" srcId="{6F193676-2215-0E41-9C04-A5DC6613D64E}" destId="{DD66E6F3-236A-7E45-8E2A-B82C542A4884}" srcOrd="1" destOrd="0" presId="urn:microsoft.com/office/officeart/2009/3/layout/HorizontalOrganizationChart"/>
    <dgm:cxn modelId="{8B916096-0B76-EB41-8D8F-FD2F53CBCC4A}" type="presParOf" srcId="{DD66E6F3-236A-7E45-8E2A-B82C542A4884}" destId="{11C4FBE7-F0B3-F941-A7E6-7C34C204CD33}" srcOrd="0" destOrd="0" presId="urn:microsoft.com/office/officeart/2009/3/layout/HorizontalOrganizationChart"/>
    <dgm:cxn modelId="{BCCD1B85-40D7-CC41-AEFE-A0C3D3E172AB}" type="presParOf" srcId="{11C4FBE7-F0B3-F941-A7E6-7C34C204CD33}" destId="{6FBB7094-C3C6-4646-A364-8F99ECAB2090}" srcOrd="0" destOrd="0" presId="urn:microsoft.com/office/officeart/2009/3/layout/HorizontalOrganizationChart"/>
    <dgm:cxn modelId="{B160FAD0-A002-A04D-BE31-B6A530F3B87B}" type="presParOf" srcId="{11C4FBE7-F0B3-F941-A7E6-7C34C204CD33}" destId="{D3EEEEB9-689A-7D42-90A8-1486ED508519}" srcOrd="1" destOrd="0" presId="urn:microsoft.com/office/officeart/2009/3/layout/HorizontalOrganizationChart"/>
    <dgm:cxn modelId="{B4571890-CA5A-6248-A83F-3FE3F6613930}" type="presParOf" srcId="{DD66E6F3-236A-7E45-8E2A-B82C542A4884}" destId="{2C239EC7-A13C-0343-B3F0-E2C9F79E5A99}" srcOrd="1" destOrd="0" presId="urn:microsoft.com/office/officeart/2009/3/layout/HorizontalOrganizationChart"/>
    <dgm:cxn modelId="{BB48B7AF-196A-0A49-8791-4BD360088445}" type="presParOf" srcId="{2C239EC7-A13C-0343-B3F0-E2C9F79E5A99}" destId="{C14C504C-37C2-9742-87F3-CCE44C666D63}" srcOrd="0" destOrd="0" presId="urn:microsoft.com/office/officeart/2009/3/layout/HorizontalOrganizationChart"/>
    <dgm:cxn modelId="{57E8F361-A59C-C244-9205-CCA675BB66E3}" type="presParOf" srcId="{2C239EC7-A13C-0343-B3F0-E2C9F79E5A99}" destId="{6681916A-F5A9-5741-B45A-0C6BB6BB9C14}" srcOrd="1" destOrd="0" presId="urn:microsoft.com/office/officeart/2009/3/layout/HorizontalOrganizationChart"/>
    <dgm:cxn modelId="{00BFCDA3-B05A-414A-9C62-00BF92AA8D97}" type="presParOf" srcId="{6681916A-F5A9-5741-B45A-0C6BB6BB9C14}" destId="{7CF5577A-FD7C-504D-BA05-782FEFF4B2CA}" srcOrd="0" destOrd="0" presId="urn:microsoft.com/office/officeart/2009/3/layout/HorizontalOrganizationChart"/>
    <dgm:cxn modelId="{C29F4079-2E27-8445-B62D-E34451D7ACDD}" type="presParOf" srcId="{7CF5577A-FD7C-504D-BA05-782FEFF4B2CA}" destId="{15B7D702-FB7F-4244-AB69-0027B7063DEA}" srcOrd="0" destOrd="0" presId="urn:microsoft.com/office/officeart/2009/3/layout/HorizontalOrganizationChart"/>
    <dgm:cxn modelId="{F5F1F742-6F70-B84B-85F2-47D09FA64F59}" type="presParOf" srcId="{7CF5577A-FD7C-504D-BA05-782FEFF4B2CA}" destId="{5B4372EF-666C-AE4C-9684-9DFEF81FF2F8}" srcOrd="1" destOrd="0" presId="urn:microsoft.com/office/officeart/2009/3/layout/HorizontalOrganizationChart"/>
    <dgm:cxn modelId="{16C46227-07EC-5C4E-9D98-CC88CF4E7431}" type="presParOf" srcId="{6681916A-F5A9-5741-B45A-0C6BB6BB9C14}" destId="{15CFED0F-A8D7-E441-B7FC-8B11E6486A78}" srcOrd="1" destOrd="0" presId="urn:microsoft.com/office/officeart/2009/3/layout/HorizontalOrganizationChart"/>
    <dgm:cxn modelId="{88E0085B-4690-184E-BDDA-81A30732C15E}" type="presParOf" srcId="{15CFED0F-A8D7-E441-B7FC-8B11E6486A78}" destId="{54C50811-ADBC-FF46-8BC8-F5E12DCCB034}" srcOrd="0" destOrd="0" presId="urn:microsoft.com/office/officeart/2009/3/layout/HorizontalOrganizationChart"/>
    <dgm:cxn modelId="{7DB264FA-1D73-9047-AD90-5395D8EF0222}" type="presParOf" srcId="{15CFED0F-A8D7-E441-B7FC-8B11E6486A78}" destId="{7C573EC2-6CF4-C54B-934B-221CAB942DAF}" srcOrd="1" destOrd="0" presId="urn:microsoft.com/office/officeart/2009/3/layout/HorizontalOrganizationChart"/>
    <dgm:cxn modelId="{80525ABF-CE93-AA4D-B4BB-47EB6DD5F52B}" type="presParOf" srcId="{7C573EC2-6CF4-C54B-934B-221CAB942DAF}" destId="{1643AFAE-5B3A-824B-A846-7B5ABDDF18B5}" srcOrd="0" destOrd="0" presId="urn:microsoft.com/office/officeart/2009/3/layout/HorizontalOrganizationChart"/>
    <dgm:cxn modelId="{A1A4F185-57DA-9141-A10F-96EB9201137E}" type="presParOf" srcId="{1643AFAE-5B3A-824B-A846-7B5ABDDF18B5}" destId="{A7D00A65-E191-D048-AA09-DC56E17E143F}" srcOrd="0" destOrd="0" presId="urn:microsoft.com/office/officeart/2009/3/layout/HorizontalOrganizationChart"/>
    <dgm:cxn modelId="{1921912B-0098-6640-9799-2C0CDCB19AAD}" type="presParOf" srcId="{1643AFAE-5B3A-824B-A846-7B5ABDDF18B5}" destId="{8575AB77-1A25-6740-A1FD-8DA356A21C0B}" srcOrd="1" destOrd="0" presId="urn:microsoft.com/office/officeart/2009/3/layout/HorizontalOrganizationChart"/>
    <dgm:cxn modelId="{84A2F6B4-FAFB-3C4B-BA91-EE36EBAEF395}" type="presParOf" srcId="{7C573EC2-6CF4-C54B-934B-221CAB942DAF}" destId="{75A33F40-70E2-BB4D-B7DE-29779F6DBF37}" srcOrd="1" destOrd="0" presId="urn:microsoft.com/office/officeart/2009/3/layout/HorizontalOrganizationChart"/>
    <dgm:cxn modelId="{75933CF3-E186-A447-A5A9-4AC2901206D5}" type="presParOf" srcId="{75A33F40-70E2-BB4D-B7DE-29779F6DBF37}" destId="{CAC98345-8AC8-E04E-A625-EEAE92765CF4}" srcOrd="0" destOrd="0" presId="urn:microsoft.com/office/officeart/2009/3/layout/HorizontalOrganizationChart"/>
    <dgm:cxn modelId="{9A14EAFD-F727-BA48-B3FE-986C491E37C6}" type="presParOf" srcId="{75A33F40-70E2-BB4D-B7DE-29779F6DBF37}" destId="{E7EA26CC-96D1-B74F-9D00-9CCD9D4F7918}" srcOrd="1" destOrd="0" presId="urn:microsoft.com/office/officeart/2009/3/layout/HorizontalOrganizationChart"/>
    <dgm:cxn modelId="{D5F675B0-9340-E349-BC3D-8CB0E347B6C9}" type="presParOf" srcId="{E7EA26CC-96D1-B74F-9D00-9CCD9D4F7918}" destId="{2960C51E-73E4-B145-BA7B-8840A937A167}" srcOrd="0" destOrd="0" presId="urn:microsoft.com/office/officeart/2009/3/layout/HorizontalOrganizationChart"/>
    <dgm:cxn modelId="{CC48D503-B2A5-9241-8A1A-24A55F421BA9}" type="presParOf" srcId="{2960C51E-73E4-B145-BA7B-8840A937A167}" destId="{AB9BEDBE-AEF8-C644-A997-39C531F46EDB}" srcOrd="0" destOrd="0" presId="urn:microsoft.com/office/officeart/2009/3/layout/HorizontalOrganizationChart"/>
    <dgm:cxn modelId="{6025A6F5-F761-2046-A732-44E3C142D1A2}" type="presParOf" srcId="{2960C51E-73E4-B145-BA7B-8840A937A167}" destId="{AEDF17DC-917A-E549-9F53-FA3195AFECCE}" srcOrd="1" destOrd="0" presId="urn:microsoft.com/office/officeart/2009/3/layout/HorizontalOrganizationChart"/>
    <dgm:cxn modelId="{E0D46F86-EA39-684F-85E4-7068B0899016}" type="presParOf" srcId="{E7EA26CC-96D1-B74F-9D00-9CCD9D4F7918}" destId="{0DD51A8F-F899-934F-B55A-A5473B1B1994}" srcOrd="1" destOrd="0" presId="urn:microsoft.com/office/officeart/2009/3/layout/HorizontalOrganizationChart"/>
    <dgm:cxn modelId="{2D6FB4E1-BFA2-0047-887E-6D0C91D66C4A}" type="presParOf" srcId="{E7EA26CC-96D1-B74F-9D00-9CCD9D4F7918}" destId="{DE99EA2A-B273-A84C-8B1F-8764137717DF}" srcOrd="2" destOrd="0" presId="urn:microsoft.com/office/officeart/2009/3/layout/HorizontalOrganizationChart"/>
    <dgm:cxn modelId="{CEE136DC-BB31-6D4C-BE50-A7BB9D7F7EB9}" type="presParOf" srcId="{75A33F40-70E2-BB4D-B7DE-29779F6DBF37}" destId="{0B64F52A-E6A3-D541-B3FC-E45A6C5068AF}" srcOrd="2" destOrd="0" presId="urn:microsoft.com/office/officeart/2009/3/layout/HorizontalOrganizationChart"/>
    <dgm:cxn modelId="{0C064FEE-30D8-234F-A8AB-264FDD9C65A8}" type="presParOf" srcId="{75A33F40-70E2-BB4D-B7DE-29779F6DBF37}" destId="{B9CD8781-80BD-9041-B34B-89E9FFF07AEF}" srcOrd="3" destOrd="0" presId="urn:microsoft.com/office/officeart/2009/3/layout/HorizontalOrganizationChart"/>
    <dgm:cxn modelId="{CB8312E7-CF88-3C42-8D10-0EBDC08BFB9A}" type="presParOf" srcId="{B9CD8781-80BD-9041-B34B-89E9FFF07AEF}" destId="{31854FE5-8D0A-E04B-879A-4C9D5159CCB1}" srcOrd="0" destOrd="0" presId="urn:microsoft.com/office/officeart/2009/3/layout/HorizontalOrganizationChart"/>
    <dgm:cxn modelId="{2BB35FC1-31BF-D241-8DAF-B57838942C67}" type="presParOf" srcId="{31854FE5-8D0A-E04B-879A-4C9D5159CCB1}" destId="{4911CB2B-6E84-7E46-999C-8FE531A1548A}" srcOrd="0" destOrd="0" presId="urn:microsoft.com/office/officeart/2009/3/layout/HorizontalOrganizationChart"/>
    <dgm:cxn modelId="{0D624228-716A-F842-B55E-24ABABAEE8E2}" type="presParOf" srcId="{31854FE5-8D0A-E04B-879A-4C9D5159CCB1}" destId="{0DA7DA3C-D0B8-FD42-A366-698FE0E74ACD}" srcOrd="1" destOrd="0" presId="urn:microsoft.com/office/officeart/2009/3/layout/HorizontalOrganizationChart"/>
    <dgm:cxn modelId="{F0E16ABE-C1C4-0E44-963E-AB08E38D57CA}" type="presParOf" srcId="{B9CD8781-80BD-9041-B34B-89E9FFF07AEF}" destId="{15FF1003-E546-2D40-BE05-2EFD666B7660}" srcOrd="1" destOrd="0" presId="urn:microsoft.com/office/officeart/2009/3/layout/HorizontalOrganizationChart"/>
    <dgm:cxn modelId="{4BAAA73E-9522-8746-8142-86F1EC2758D9}" type="presParOf" srcId="{B9CD8781-80BD-9041-B34B-89E9FFF07AEF}" destId="{71B36B7B-814E-264F-9332-5581EA37272C}" srcOrd="2" destOrd="0" presId="urn:microsoft.com/office/officeart/2009/3/layout/HorizontalOrganizationChart"/>
    <dgm:cxn modelId="{661BB89F-2698-114E-9AB2-E5CF3D81C5E3}" type="presParOf" srcId="{75A33F40-70E2-BB4D-B7DE-29779F6DBF37}" destId="{1D4352D2-A4C7-F94A-AA8E-BC426FC7EB29}" srcOrd="4" destOrd="0" presId="urn:microsoft.com/office/officeart/2009/3/layout/HorizontalOrganizationChart"/>
    <dgm:cxn modelId="{601FE7A4-C470-CE41-879E-830DEFAA368C}" type="presParOf" srcId="{75A33F40-70E2-BB4D-B7DE-29779F6DBF37}" destId="{7A1AE6DE-B1CC-CA48-BA58-CC43E01A9A17}" srcOrd="5" destOrd="0" presId="urn:microsoft.com/office/officeart/2009/3/layout/HorizontalOrganizationChart"/>
    <dgm:cxn modelId="{B59058EF-257B-A544-A87C-18C182DF859B}" type="presParOf" srcId="{7A1AE6DE-B1CC-CA48-BA58-CC43E01A9A17}" destId="{18377014-B773-5A4F-8CAE-4B3C5E2CCFA0}" srcOrd="0" destOrd="0" presId="urn:microsoft.com/office/officeart/2009/3/layout/HorizontalOrganizationChart"/>
    <dgm:cxn modelId="{685649E8-8F46-4143-A3E0-0AE992F2C974}" type="presParOf" srcId="{18377014-B773-5A4F-8CAE-4B3C5E2CCFA0}" destId="{66209CF4-5077-114D-820C-5FF1E6289B1D}" srcOrd="0" destOrd="0" presId="urn:microsoft.com/office/officeart/2009/3/layout/HorizontalOrganizationChart"/>
    <dgm:cxn modelId="{1719B2F0-F1A2-CA46-837A-8E84CA27844D}" type="presParOf" srcId="{18377014-B773-5A4F-8CAE-4B3C5E2CCFA0}" destId="{62752B77-B13E-9446-BEE5-28E516FF1E9E}" srcOrd="1" destOrd="0" presId="urn:microsoft.com/office/officeart/2009/3/layout/HorizontalOrganizationChart"/>
    <dgm:cxn modelId="{9519217E-56D5-364A-8B54-9DF20DBAF370}" type="presParOf" srcId="{7A1AE6DE-B1CC-CA48-BA58-CC43E01A9A17}" destId="{779163D9-94D8-904A-8855-3E7BE1A53B55}" srcOrd="1" destOrd="0" presId="urn:microsoft.com/office/officeart/2009/3/layout/HorizontalOrganizationChart"/>
    <dgm:cxn modelId="{7ED7BEBE-CA89-5947-B6B5-9EB5F740D607}" type="presParOf" srcId="{7A1AE6DE-B1CC-CA48-BA58-CC43E01A9A17}" destId="{6CB8B31B-90EB-DA4F-B867-97B812C6E2FF}" srcOrd="2" destOrd="0" presId="urn:microsoft.com/office/officeart/2009/3/layout/HorizontalOrganizationChart"/>
    <dgm:cxn modelId="{9F341EF1-5F65-FF47-80CF-E55D8001182C}" type="presParOf" srcId="{7C573EC2-6CF4-C54B-934B-221CAB942DAF}" destId="{8CCAD9BD-6823-DF40-B33F-CDAC5E0AA009}" srcOrd="2" destOrd="0" presId="urn:microsoft.com/office/officeart/2009/3/layout/HorizontalOrganizationChart"/>
    <dgm:cxn modelId="{0612A021-AF2A-E540-BFF2-4D8DE133FD7A}" type="presParOf" srcId="{15CFED0F-A8D7-E441-B7FC-8B11E6486A78}" destId="{6F779EF5-AAE1-F648-B41C-A74776958E53}" srcOrd="2" destOrd="0" presId="urn:microsoft.com/office/officeart/2009/3/layout/HorizontalOrganizationChart"/>
    <dgm:cxn modelId="{39FE2E7A-FA94-FE42-861F-B2437BFCE7B2}" type="presParOf" srcId="{15CFED0F-A8D7-E441-B7FC-8B11E6486A78}" destId="{58593E06-179B-664B-9F45-283C6B25BCA3}" srcOrd="3" destOrd="0" presId="urn:microsoft.com/office/officeart/2009/3/layout/HorizontalOrganizationChart"/>
    <dgm:cxn modelId="{42AE5B28-C463-3249-8B24-E73E3BA81752}" type="presParOf" srcId="{58593E06-179B-664B-9F45-283C6B25BCA3}" destId="{54BEA741-2B8A-2548-A49F-10069CCC2900}" srcOrd="0" destOrd="0" presId="urn:microsoft.com/office/officeart/2009/3/layout/HorizontalOrganizationChart"/>
    <dgm:cxn modelId="{04C3DA6C-A875-EF43-B786-70100F4BE53E}" type="presParOf" srcId="{54BEA741-2B8A-2548-A49F-10069CCC2900}" destId="{6D5856A5-28A1-534E-AC3A-C356B9019E32}" srcOrd="0" destOrd="0" presId="urn:microsoft.com/office/officeart/2009/3/layout/HorizontalOrganizationChart"/>
    <dgm:cxn modelId="{6D9954AB-A202-E046-8E43-FED51EE58671}" type="presParOf" srcId="{54BEA741-2B8A-2548-A49F-10069CCC2900}" destId="{BDC30749-0C41-DC4C-993F-3C6BB99071E2}" srcOrd="1" destOrd="0" presId="urn:microsoft.com/office/officeart/2009/3/layout/HorizontalOrganizationChart"/>
    <dgm:cxn modelId="{DAC26257-9655-824A-8EFE-76AFE1B04245}" type="presParOf" srcId="{58593E06-179B-664B-9F45-283C6B25BCA3}" destId="{F63FCCA5-69F8-B742-9841-9F695EB87D5B}" srcOrd="1" destOrd="0" presId="urn:microsoft.com/office/officeart/2009/3/layout/HorizontalOrganizationChart"/>
    <dgm:cxn modelId="{8AFF5A5A-48BE-6F49-9A79-B4185C236665}" type="presParOf" srcId="{F63FCCA5-69F8-B742-9841-9F695EB87D5B}" destId="{B6E197A1-DC59-984D-A4FF-C0B8269E0F95}" srcOrd="0" destOrd="0" presId="urn:microsoft.com/office/officeart/2009/3/layout/HorizontalOrganizationChart"/>
    <dgm:cxn modelId="{F4E9471D-E66B-4A49-81FA-E7986E6AEBDE}" type="presParOf" srcId="{F63FCCA5-69F8-B742-9841-9F695EB87D5B}" destId="{3EC1D6A0-81A2-CB46-940C-A24DB9A9F4D8}" srcOrd="1" destOrd="0" presId="urn:microsoft.com/office/officeart/2009/3/layout/HorizontalOrganizationChart"/>
    <dgm:cxn modelId="{38913E6A-ADE5-5B42-9075-37AD40DDB93D}" type="presParOf" srcId="{3EC1D6A0-81A2-CB46-940C-A24DB9A9F4D8}" destId="{8158D27D-0ED6-164D-BAD9-922379CECF3F}" srcOrd="0" destOrd="0" presId="urn:microsoft.com/office/officeart/2009/3/layout/HorizontalOrganizationChart"/>
    <dgm:cxn modelId="{2A0AB3D4-D79B-824C-8F73-1728C6658DF8}" type="presParOf" srcId="{8158D27D-0ED6-164D-BAD9-922379CECF3F}" destId="{04A66468-D2D2-024C-9E0D-2C1AC9085B36}" srcOrd="0" destOrd="0" presId="urn:microsoft.com/office/officeart/2009/3/layout/HorizontalOrganizationChart"/>
    <dgm:cxn modelId="{654F4B89-0777-9043-B366-7060BAA27296}" type="presParOf" srcId="{8158D27D-0ED6-164D-BAD9-922379CECF3F}" destId="{6FF6F819-8543-2148-8DE2-DD31D1473849}" srcOrd="1" destOrd="0" presId="urn:microsoft.com/office/officeart/2009/3/layout/HorizontalOrganizationChart"/>
    <dgm:cxn modelId="{A34EE654-E607-794B-A671-D6DD13255FD7}" type="presParOf" srcId="{3EC1D6A0-81A2-CB46-940C-A24DB9A9F4D8}" destId="{AD59C89E-8A54-3343-917A-9A9A2A8DC82F}" srcOrd="1" destOrd="0" presId="urn:microsoft.com/office/officeart/2009/3/layout/HorizontalOrganizationChart"/>
    <dgm:cxn modelId="{C988A856-7C97-FA49-9204-3C1D2D8CCF60}" type="presParOf" srcId="{3EC1D6A0-81A2-CB46-940C-A24DB9A9F4D8}" destId="{8024CA5A-D79B-5F4A-BEFD-A2C0B2053CCE}" srcOrd="2" destOrd="0" presId="urn:microsoft.com/office/officeart/2009/3/layout/HorizontalOrganizationChart"/>
    <dgm:cxn modelId="{13F77F99-718D-EE47-A295-0231A4C3956D}" type="presParOf" srcId="{F63FCCA5-69F8-B742-9841-9F695EB87D5B}" destId="{B2885F66-AED7-B64A-B3D5-4981DB240208}" srcOrd="2" destOrd="0" presId="urn:microsoft.com/office/officeart/2009/3/layout/HorizontalOrganizationChart"/>
    <dgm:cxn modelId="{5B3436A0-A7C5-A749-A19E-ADB116D93F15}" type="presParOf" srcId="{F63FCCA5-69F8-B742-9841-9F695EB87D5B}" destId="{0E4A3E7D-ED0D-454A-AF6A-367B1D990F4C}" srcOrd="3" destOrd="0" presId="urn:microsoft.com/office/officeart/2009/3/layout/HorizontalOrganizationChart"/>
    <dgm:cxn modelId="{DED0ECED-1769-5940-9670-3EE21E59DEEC}" type="presParOf" srcId="{0E4A3E7D-ED0D-454A-AF6A-367B1D990F4C}" destId="{DE6073D2-1F4C-9340-A8DC-A8CA9F38F8C2}" srcOrd="0" destOrd="0" presId="urn:microsoft.com/office/officeart/2009/3/layout/HorizontalOrganizationChart"/>
    <dgm:cxn modelId="{383831B5-649D-FE4D-983F-8F0E84B97182}" type="presParOf" srcId="{DE6073D2-1F4C-9340-A8DC-A8CA9F38F8C2}" destId="{A57ACB15-3233-544D-A0C5-ADA7C93ECE32}" srcOrd="0" destOrd="0" presId="urn:microsoft.com/office/officeart/2009/3/layout/HorizontalOrganizationChart"/>
    <dgm:cxn modelId="{5091AC2E-48B6-8949-A591-D5F07BC53818}" type="presParOf" srcId="{DE6073D2-1F4C-9340-A8DC-A8CA9F38F8C2}" destId="{ADFE2B5D-4C75-CB4F-A859-C9B4390EF0AF}" srcOrd="1" destOrd="0" presId="urn:microsoft.com/office/officeart/2009/3/layout/HorizontalOrganizationChart"/>
    <dgm:cxn modelId="{5123A2A9-E871-C847-866B-C4A6FB0B1544}" type="presParOf" srcId="{0E4A3E7D-ED0D-454A-AF6A-367B1D990F4C}" destId="{196DF635-8E52-B949-9230-18241E81C002}" srcOrd="1" destOrd="0" presId="urn:microsoft.com/office/officeart/2009/3/layout/HorizontalOrganizationChart"/>
    <dgm:cxn modelId="{AF929111-6BDE-214C-9BC6-B95C1DFF01D3}" type="presParOf" srcId="{0E4A3E7D-ED0D-454A-AF6A-367B1D990F4C}" destId="{355CD509-A368-CB4B-8C1C-638910A9B90C}" srcOrd="2" destOrd="0" presId="urn:microsoft.com/office/officeart/2009/3/layout/HorizontalOrganizationChart"/>
    <dgm:cxn modelId="{6FB75139-A7EC-F541-AC08-5618457F528D}" type="presParOf" srcId="{58593E06-179B-664B-9F45-283C6B25BCA3}" destId="{8213CD47-93D1-7844-A567-8EEDE3E65A62}" srcOrd="2" destOrd="0" presId="urn:microsoft.com/office/officeart/2009/3/layout/HorizontalOrganizationChart"/>
    <dgm:cxn modelId="{AAEAEA67-4AE0-8A45-9367-A266AFFDDAEB}" type="presParOf" srcId="{15CFED0F-A8D7-E441-B7FC-8B11E6486A78}" destId="{2679A54E-390A-CE48-829B-293C648E3478}" srcOrd="4" destOrd="0" presId="urn:microsoft.com/office/officeart/2009/3/layout/HorizontalOrganizationChart"/>
    <dgm:cxn modelId="{4554278D-F3B7-504D-B563-3C0A6BE3B273}" type="presParOf" srcId="{15CFED0F-A8D7-E441-B7FC-8B11E6486A78}" destId="{B2EF57DC-CF47-1B4D-B750-4859C88F09C6}" srcOrd="5" destOrd="0" presId="urn:microsoft.com/office/officeart/2009/3/layout/HorizontalOrganizationChart"/>
    <dgm:cxn modelId="{AFDCBCBF-81FB-C446-9011-9575F101F4DB}" type="presParOf" srcId="{B2EF57DC-CF47-1B4D-B750-4859C88F09C6}" destId="{9466EFC6-91BE-264E-9BD7-386C99E4F975}" srcOrd="0" destOrd="0" presId="urn:microsoft.com/office/officeart/2009/3/layout/HorizontalOrganizationChart"/>
    <dgm:cxn modelId="{7EEC3B44-0BB2-294D-BB8D-597102C076AD}" type="presParOf" srcId="{9466EFC6-91BE-264E-9BD7-386C99E4F975}" destId="{4391BBA2-F3D1-D449-B887-07E771CA0713}" srcOrd="0" destOrd="0" presId="urn:microsoft.com/office/officeart/2009/3/layout/HorizontalOrganizationChart"/>
    <dgm:cxn modelId="{4D9BDE40-A206-194D-9542-910A9778899E}" type="presParOf" srcId="{9466EFC6-91BE-264E-9BD7-386C99E4F975}" destId="{7B98FC2A-7A48-CD49-9E17-63A135D5950C}" srcOrd="1" destOrd="0" presId="urn:microsoft.com/office/officeart/2009/3/layout/HorizontalOrganizationChart"/>
    <dgm:cxn modelId="{97987894-8D8D-F84F-A149-BFB0D51AF3A3}" type="presParOf" srcId="{B2EF57DC-CF47-1B4D-B750-4859C88F09C6}" destId="{D4AC21BE-E351-814E-B3C5-30CF14F60B52}" srcOrd="1" destOrd="0" presId="urn:microsoft.com/office/officeart/2009/3/layout/HorizontalOrganizationChart"/>
    <dgm:cxn modelId="{49E5C094-C182-8D46-8B2D-37DC3BC5DCEE}" type="presParOf" srcId="{B2EF57DC-CF47-1B4D-B750-4859C88F09C6}" destId="{0B1CB4FA-99E4-8F4A-BC3D-694F57F17D85}" srcOrd="2" destOrd="0" presId="urn:microsoft.com/office/officeart/2009/3/layout/HorizontalOrganizationChart"/>
    <dgm:cxn modelId="{123383C7-BB58-604F-B048-988C16A1D2C8}" type="presParOf" srcId="{15CFED0F-A8D7-E441-B7FC-8B11E6486A78}" destId="{A631E1C1-D8D2-1642-BD7C-F6D9463A0E1D}" srcOrd="6" destOrd="0" presId="urn:microsoft.com/office/officeart/2009/3/layout/HorizontalOrganizationChart"/>
    <dgm:cxn modelId="{BE5299FB-6070-F648-8CB3-3CCC775719B5}" type="presParOf" srcId="{15CFED0F-A8D7-E441-B7FC-8B11E6486A78}" destId="{42287354-84CC-0445-9556-05F4AE206061}" srcOrd="7" destOrd="0" presId="urn:microsoft.com/office/officeart/2009/3/layout/HorizontalOrganizationChart"/>
    <dgm:cxn modelId="{2B325067-0984-4C43-93CB-6D9B8199E229}" type="presParOf" srcId="{42287354-84CC-0445-9556-05F4AE206061}" destId="{E562F6BF-18BE-B247-82CE-702ED1387FB9}" srcOrd="0" destOrd="0" presId="urn:microsoft.com/office/officeart/2009/3/layout/HorizontalOrganizationChart"/>
    <dgm:cxn modelId="{06A3571D-5370-5045-B32B-4FA3CA90E00E}" type="presParOf" srcId="{E562F6BF-18BE-B247-82CE-702ED1387FB9}" destId="{DD8EA461-A2A6-F44E-92CA-9CC717E7082C}" srcOrd="0" destOrd="0" presId="urn:microsoft.com/office/officeart/2009/3/layout/HorizontalOrganizationChart"/>
    <dgm:cxn modelId="{4DF11C25-DDAD-B54A-B837-FAF18C896145}" type="presParOf" srcId="{E562F6BF-18BE-B247-82CE-702ED1387FB9}" destId="{0CC2B1B7-273D-AE47-91B6-27AC31E6CA32}" srcOrd="1" destOrd="0" presId="urn:microsoft.com/office/officeart/2009/3/layout/HorizontalOrganizationChart"/>
    <dgm:cxn modelId="{861B6EC9-6772-AC4D-91C0-C81D55F8ABC4}" type="presParOf" srcId="{42287354-84CC-0445-9556-05F4AE206061}" destId="{BE619515-348E-B846-958D-CCDBDB79C948}" srcOrd="1" destOrd="0" presId="urn:microsoft.com/office/officeart/2009/3/layout/HorizontalOrganizationChart"/>
    <dgm:cxn modelId="{48F89134-6B86-D944-BF5D-246E50BB288C}" type="presParOf" srcId="{42287354-84CC-0445-9556-05F4AE206061}" destId="{0003BFE8-43EA-8D4A-B2BC-E3F2AEC75939}" srcOrd="2" destOrd="0" presId="urn:microsoft.com/office/officeart/2009/3/layout/HorizontalOrganizationChart"/>
    <dgm:cxn modelId="{0BA1A5FE-9714-6D4A-B848-C7DF84B2A920}" type="presParOf" srcId="{15CFED0F-A8D7-E441-B7FC-8B11E6486A78}" destId="{DB6D226E-7C3F-9F44-88AF-F66B2A9B5296}" srcOrd="8" destOrd="0" presId="urn:microsoft.com/office/officeart/2009/3/layout/HorizontalOrganizationChart"/>
    <dgm:cxn modelId="{3F62B231-9CC8-9649-BF25-054E1ED89A35}" type="presParOf" srcId="{15CFED0F-A8D7-E441-B7FC-8B11E6486A78}" destId="{CAAE2CD3-C35F-DC4D-AC8A-197E611F3B60}" srcOrd="9" destOrd="0" presId="urn:microsoft.com/office/officeart/2009/3/layout/HorizontalOrganizationChart"/>
    <dgm:cxn modelId="{1FC2473E-6AA7-1C4E-9B53-140F0ABF73B5}" type="presParOf" srcId="{CAAE2CD3-C35F-DC4D-AC8A-197E611F3B60}" destId="{0B1FD597-1BFF-234A-B106-AD5FB0D82DEB}" srcOrd="0" destOrd="0" presId="urn:microsoft.com/office/officeart/2009/3/layout/HorizontalOrganizationChart"/>
    <dgm:cxn modelId="{B5CF5265-0806-A148-ABC7-7AFC3797FA6D}" type="presParOf" srcId="{0B1FD597-1BFF-234A-B106-AD5FB0D82DEB}" destId="{C4C712DB-08F9-A042-843E-F2483D49D67F}" srcOrd="0" destOrd="0" presId="urn:microsoft.com/office/officeart/2009/3/layout/HorizontalOrganizationChart"/>
    <dgm:cxn modelId="{D9866A7B-D521-4F4E-BF52-42911A1A9F7A}" type="presParOf" srcId="{0B1FD597-1BFF-234A-B106-AD5FB0D82DEB}" destId="{58D45D16-CAD4-9144-90BB-5A5E33F0EE4C}" srcOrd="1" destOrd="0" presId="urn:microsoft.com/office/officeart/2009/3/layout/HorizontalOrganizationChart"/>
    <dgm:cxn modelId="{701A776D-DC0F-AF4D-A744-6D9B91F16D4C}" type="presParOf" srcId="{CAAE2CD3-C35F-DC4D-AC8A-197E611F3B60}" destId="{DCA76FDD-B5FB-4247-ADD4-EEE522DD825A}" srcOrd="1" destOrd="0" presId="urn:microsoft.com/office/officeart/2009/3/layout/HorizontalOrganizationChart"/>
    <dgm:cxn modelId="{1704AFB3-E6D8-8145-8D6A-4D3EEF42E5C5}" type="presParOf" srcId="{CAAE2CD3-C35F-DC4D-AC8A-197E611F3B60}" destId="{60FF37B5-6982-0F49-9663-47E5208E9D29}" srcOrd="2" destOrd="0" presId="urn:microsoft.com/office/officeart/2009/3/layout/HorizontalOrganizationChart"/>
    <dgm:cxn modelId="{00D1FB2A-0357-EB48-B425-2076BEF91B01}" type="presParOf" srcId="{6681916A-F5A9-5741-B45A-0C6BB6BB9C14}" destId="{D9BC17FE-86D0-7E42-A8AB-1C89ECE6C8F0}" srcOrd="2" destOrd="0" presId="urn:microsoft.com/office/officeart/2009/3/layout/HorizontalOrganizationChart"/>
    <dgm:cxn modelId="{E31DE557-676A-314F-B602-56C640F15D44}" type="presParOf" srcId="{2C239EC7-A13C-0343-B3F0-E2C9F79E5A99}" destId="{8EBA6214-13C4-1B42-AF30-6E7D67F9E307}" srcOrd="2" destOrd="0" presId="urn:microsoft.com/office/officeart/2009/3/layout/HorizontalOrganizationChart"/>
    <dgm:cxn modelId="{843B47BB-52A2-BF4E-B9DB-7997E8725DA0}" type="presParOf" srcId="{2C239EC7-A13C-0343-B3F0-E2C9F79E5A99}" destId="{A6337C25-766D-0948-85B6-859BFD8DAC3F}" srcOrd="3" destOrd="0" presId="urn:microsoft.com/office/officeart/2009/3/layout/HorizontalOrganizationChart"/>
    <dgm:cxn modelId="{1BE8395C-3AD8-4049-B292-4778166626FC}" type="presParOf" srcId="{A6337C25-766D-0948-85B6-859BFD8DAC3F}" destId="{7430EBC0-0744-7E4C-B5B2-75DE97EAC9DA}" srcOrd="0" destOrd="0" presId="urn:microsoft.com/office/officeart/2009/3/layout/HorizontalOrganizationChart"/>
    <dgm:cxn modelId="{5C303391-CDD4-F448-AD3C-05D826D5EBF0}" type="presParOf" srcId="{7430EBC0-0744-7E4C-B5B2-75DE97EAC9DA}" destId="{D9BBB7AE-3F82-7C41-96F4-D5A24B6EFE6D}" srcOrd="0" destOrd="0" presId="urn:microsoft.com/office/officeart/2009/3/layout/HorizontalOrganizationChart"/>
    <dgm:cxn modelId="{238B4078-9883-C64F-83B6-8AA3FAEEF419}" type="presParOf" srcId="{7430EBC0-0744-7E4C-B5B2-75DE97EAC9DA}" destId="{006E174C-855C-6641-A3CA-0762E9280DDA}" srcOrd="1" destOrd="0" presId="urn:microsoft.com/office/officeart/2009/3/layout/HorizontalOrganizationChart"/>
    <dgm:cxn modelId="{231457AC-891C-E24E-AED4-6EE38B188B36}" type="presParOf" srcId="{A6337C25-766D-0948-85B6-859BFD8DAC3F}" destId="{4647F27B-A904-8141-80B1-B2B77C2270B0}" srcOrd="1" destOrd="0" presId="urn:microsoft.com/office/officeart/2009/3/layout/HorizontalOrganizationChart"/>
    <dgm:cxn modelId="{60A3691C-3E27-4146-BCE8-B283C3C90917}" type="presParOf" srcId="{A6337C25-766D-0948-85B6-859BFD8DAC3F}" destId="{09A98F49-AE90-604F-9758-99FE19CE87CC}" srcOrd="2" destOrd="0" presId="urn:microsoft.com/office/officeart/2009/3/layout/HorizontalOrganizationChart"/>
    <dgm:cxn modelId="{570E2A75-E195-EF4F-BDF2-0ECFB641F89C}" type="presParOf" srcId="{2C239EC7-A13C-0343-B3F0-E2C9F79E5A99}" destId="{73EE2003-9776-D345-B140-D85DB7D906FC}" srcOrd="4" destOrd="0" presId="urn:microsoft.com/office/officeart/2009/3/layout/HorizontalOrganizationChart"/>
    <dgm:cxn modelId="{8F5654E1-A623-A949-99E6-645FAEFD845D}" type="presParOf" srcId="{2C239EC7-A13C-0343-B3F0-E2C9F79E5A99}" destId="{615BEF19-C9DC-4248-A163-EC4B51E4684C}" srcOrd="5" destOrd="0" presId="urn:microsoft.com/office/officeart/2009/3/layout/HorizontalOrganizationChart"/>
    <dgm:cxn modelId="{648FCA5D-70B9-DE4B-8630-55A72F162EBF}" type="presParOf" srcId="{615BEF19-C9DC-4248-A163-EC4B51E4684C}" destId="{534B0854-BAEA-0D47-ABAC-AB2420C94D36}" srcOrd="0" destOrd="0" presId="urn:microsoft.com/office/officeart/2009/3/layout/HorizontalOrganizationChart"/>
    <dgm:cxn modelId="{57259C0B-AC22-A842-B5CB-DDD36C5B769C}" type="presParOf" srcId="{534B0854-BAEA-0D47-ABAC-AB2420C94D36}" destId="{549687FC-623D-2B4B-ABD4-336801926D96}" srcOrd="0" destOrd="0" presId="urn:microsoft.com/office/officeart/2009/3/layout/HorizontalOrganizationChart"/>
    <dgm:cxn modelId="{C8D6506E-AA6E-5143-9991-4CE9CFD9241E}" type="presParOf" srcId="{534B0854-BAEA-0D47-ABAC-AB2420C94D36}" destId="{E8898CF7-6B5F-0440-998F-BC93FFA0C0CE}" srcOrd="1" destOrd="0" presId="urn:microsoft.com/office/officeart/2009/3/layout/HorizontalOrganizationChart"/>
    <dgm:cxn modelId="{9F12E8A8-CE4E-9946-8B16-9B00E128CE06}" type="presParOf" srcId="{615BEF19-C9DC-4248-A163-EC4B51E4684C}" destId="{FC83A545-9877-544C-B659-84A6BC96E393}" srcOrd="1" destOrd="0" presId="urn:microsoft.com/office/officeart/2009/3/layout/HorizontalOrganizationChart"/>
    <dgm:cxn modelId="{F2E8D615-AC75-1E4E-8615-13832DF3D71C}" type="presParOf" srcId="{615BEF19-C9DC-4248-A163-EC4B51E4684C}" destId="{FC106B62-9A0F-4244-9AF6-BCB66EE0C104}" srcOrd="2" destOrd="0" presId="urn:microsoft.com/office/officeart/2009/3/layout/HorizontalOrganizationChart"/>
    <dgm:cxn modelId="{2C4ABD21-0167-514D-81CA-549650359697}" type="presParOf" srcId="{DD66E6F3-236A-7E45-8E2A-B82C542A4884}" destId="{A0A48127-F0AA-8D45-9909-1B115F9404BC}" srcOrd="2" destOrd="0" presId="urn:microsoft.com/office/officeart/2009/3/layout/HorizontalOrganizationChart"/>
    <dgm:cxn modelId="{B91B272D-6959-374B-89E3-5DB55223EBD4}" type="presParOf" srcId="{455F426B-B846-FD4D-9A12-90F2AC6501DD}" destId="{8FD91BA9-8AE9-3141-81D7-B01106213E18}" srcOrd="2" destOrd="0" presId="urn:microsoft.com/office/officeart/2009/3/layout/HorizontalOrganizationChart"/>
    <dgm:cxn modelId="{761598C8-2C29-EC4F-86FA-E97EF067ED3E}" type="presParOf" srcId="{971FF8E5-6EC5-714A-B718-641DC0CE3747}" destId="{29D3A6E5-A9D5-5A45-9A5B-1A3FC4B9D409}" srcOrd="4" destOrd="0" presId="urn:microsoft.com/office/officeart/2009/3/layout/HorizontalOrganizationChart"/>
    <dgm:cxn modelId="{D8BE8C2B-65AB-744D-8B67-33D6863B87AF}" type="presParOf" srcId="{971FF8E5-6EC5-714A-B718-641DC0CE3747}" destId="{8F3A1115-86B8-7841-BEB0-DE8E94A2B9F8}" srcOrd="5" destOrd="0" presId="urn:microsoft.com/office/officeart/2009/3/layout/HorizontalOrganizationChart"/>
    <dgm:cxn modelId="{8F56337B-6C76-AE4E-92AE-09B46042DB64}" type="presParOf" srcId="{8F3A1115-86B8-7841-BEB0-DE8E94A2B9F8}" destId="{CD51BE4B-DC74-8641-8A26-80379CC57A95}" srcOrd="0" destOrd="0" presId="urn:microsoft.com/office/officeart/2009/3/layout/HorizontalOrganizationChart"/>
    <dgm:cxn modelId="{24F9651D-EDEC-2446-993D-8A63EABFB3AA}" type="presParOf" srcId="{CD51BE4B-DC74-8641-8A26-80379CC57A95}" destId="{E81F0564-7B1B-7341-8B75-2DA8E936FAF1}" srcOrd="0" destOrd="0" presId="urn:microsoft.com/office/officeart/2009/3/layout/HorizontalOrganizationChart"/>
    <dgm:cxn modelId="{C67D85B5-DBBE-CE48-B2FE-C4C5E35F7E80}" type="presParOf" srcId="{CD51BE4B-DC74-8641-8A26-80379CC57A95}" destId="{37BC2A0B-5DE5-0848-AE34-13A83401E826}" srcOrd="1" destOrd="0" presId="urn:microsoft.com/office/officeart/2009/3/layout/HorizontalOrganizationChart"/>
    <dgm:cxn modelId="{BE2C2292-EB1C-754B-BBFB-9B365ABE882A}" type="presParOf" srcId="{8F3A1115-86B8-7841-BEB0-DE8E94A2B9F8}" destId="{D6959E54-3490-FB44-918A-32F51F25E714}" srcOrd="1" destOrd="0" presId="urn:microsoft.com/office/officeart/2009/3/layout/HorizontalOrganizationChart"/>
    <dgm:cxn modelId="{C4D60A7C-8131-FB49-A2AE-C8B62F475EB7}" type="presParOf" srcId="{8F3A1115-86B8-7841-BEB0-DE8E94A2B9F8}" destId="{61318EEA-E294-4A45-871E-AA5CF84D332F}" srcOrd="2" destOrd="0" presId="urn:microsoft.com/office/officeart/2009/3/layout/HorizontalOrganizationChart"/>
    <dgm:cxn modelId="{F715C99C-0B5D-AB4D-8E60-696D39F7EE6D}" type="presParOf" srcId="{971FF8E5-6EC5-714A-B718-641DC0CE3747}" destId="{2888006B-AF02-9041-9160-45554715131E}" srcOrd="6" destOrd="0" presId="urn:microsoft.com/office/officeart/2009/3/layout/HorizontalOrganizationChart"/>
    <dgm:cxn modelId="{58CCD2A5-2C81-5743-B930-5AE503985C7A}" type="presParOf" srcId="{971FF8E5-6EC5-714A-B718-641DC0CE3747}" destId="{1D6A2EF2-D702-6149-A9C4-5E523A72889A}" srcOrd="7" destOrd="0" presId="urn:microsoft.com/office/officeart/2009/3/layout/HorizontalOrganizationChart"/>
    <dgm:cxn modelId="{D9E5430D-4E39-9E4A-A670-A4FDC14E2531}" type="presParOf" srcId="{1D6A2EF2-D702-6149-A9C4-5E523A72889A}" destId="{7CCF007D-8FA2-814A-8C46-222DB65FDFBB}" srcOrd="0" destOrd="0" presId="urn:microsoft.com/office/officeart/2009/3/layout/HorizontalOrganizationChart"/>
    <dgm:cxn modelId="{94667762-C831-D845-A96E-C0E10B25F0A4}" type="presParOf" srcId="{7CCF007D-8FA2-814A-8C46-222DB65FDFBB}" destId="{D7610AB8-98C4-2E4E-9749-286CFD159ED9}" srcOrd="0" destOrd="0" presId="urn:microsoft.com/office/officeart/2009/3/layout/HorizontalOrganizationChart"/>
    <dgm:cxn modelId="{0A50F253-D1D5-EF4D-9BB5-D7D53A077FB9}" type="presParOf" srcId="{7CCF007D-8FA2-814A-8C46-222DB65FDFBB}" destId="{A69A4AFB-11FE-294C-917D-38A2EA357CC5}" srcOrd="1" destOrd="0" presId="urn:microsoft.com/office/officeart/2009/3/layout/HorizontalOrganizationChart"/>
    <dgm:cxn modelId="{CF10C5E1-CA26-B749-95F1-323A8A75508D}" type="presParOf" srcId="{1D6A2EF2-D702-6149-A9C4-5E523A72889A}" destId="{EE14CF73-836E-624B-98F4-1AD64208B24D}" srcOrd="1" destOrd="0" presId="urn:microsoft.com/office/officeart/2009/3/layout/HorizontalOrganizationChart"/>
    <dgm:cxn modelId="{E9C1D62C-F5E0-894E-B3EA-0BDC17A6B28B}" type="presParOf" srcId="{1D6A2EF2-D702-6149-A9C4-5E523A72889A}" destId="{4D9DF844-E857-204A-9695-C5C6DCFAB3F2}" srcOrd="2" destOrd="0" presId="urn:microsoft.com/office/officeart/2009/3/layout/HorizontalOrganizationChart"/>
    <dgm:cxn modelId="{BE9B64F8-B9D9-4449-AEFD-46ED902C795F}" type="presParOf" srcId="{2321AB21-0AA1-BC41-AAC7-0C797A15D3C0}" destId="{B7C2BB9F-44DB-E649-A8A9-E20C4CACAA3B}" srcOrd="2" destOrd="0" presId="urn:microsoft.com/office/officeart/2009/3/layout/HorizontalOrganizationChart"/>
    <dgm:cxn modelId="{EE84A6D8-E654-F54E-8E71-D26B26C1774F}" type="presParOf" srcId="{65437B86-0212-7341-9771-F79B6D955ACC}" destId="{05ECFE71-3C0B-FE4B-8FD4-C71A9A7EE6B8}" srcOrd="2" destOrd="0" presId="urn:microsoft.com/office/officeart/2009/3/layout/HorizontalOrganizationChart"/>
    <dgm:cxn modelId="{7D18363E-1C7A-194B-9C4C-0FAEF6E5527B}" type="presParOf" srcId="{65437B86-0212-7341-9771-F79B6D955ACC}" destId="{9B2EB31A-D77B-8F4F-B64E-851C9F20521D}" srcOrd="3" destOrd="0" presId="urn:microsoft.com/office/officeart/2009/3/layout/HorizontalOrganizationChart"/>
    <dgm:cxn modelId="{8D3678BB-80D3-A642-A6DA-635864282BEA}" type="presParOf" srcId="{9B2EB31A-D77B-8F4F-B64E-851C9F20521D}" destId="{82C68EE3-6CBB-AB4B-8EAC-BCDD81940292}" srcOrd="0" destOrd="0" presId="urn:microsoft.com/office/officeart/2009/3/layout/HorizontalOrganizationChart"/>
    <dgm:cxn modelId="{A14D903B-1D60-D141-AD03-840AA97D9CCE}" type="presParOf" srcId="{82C68EE3-6CBB-AB4B-8EAC-BCDD81940292}" destId="{C2E71A89-B035-9F49-9F95-B7047C8107FE}" srcOrd="0" destOrd="0" presId="urn:microsoft.com/office/officeart/2009/3/layout/HorizontalOrganizationChart"/>
    <dgm:cxn modelId="{1F002634-10EE-C949-BA68-B3B0074E266E}" type="presParOf" srcId="{82C68EE3-6CBB-AB4B-8EAC-BCDD81940292}" destId="{CA32736C-2488-D548-BEF9-B020C090BF9A}" srcOrd="1" destOrd="0" presId="urn:microsoft.com/office/officeart/2009/3/layout/HorizontalOrganizationChart"/>
    <dgm:cxn modelId="{71B19F9F-E504-9949-9C48-04FB8E90D919}" type="presParOf" srcId="{9B2EB31A-D77B-8F4F-B64E-851C9F20521D}" destId="{09DB90A8-D256-E644-B9B3-BE9FC95B0808}" srcOrd="1" destOrd="0" presId="urn:microsoft.com/office/officeart/2009/3/layout/HorizontalOrganizationChart"/>
    <dgm:cxn modelId="{E5FC4E8C-2073-9743-9920-45432668FD3B}" type="presParOf" srcId="{9B2EB31A-D77B-8F4F-B64E-851C9F20521D}" destId="{63DA4305-C5D2-8D49-9CEB-4C3D41931AA9}" srcOrd="2" destOrd="0" presId="urn:microsoft.com/office/officeart/2009/3/layout/HorizontalOrganizationChart"/>
    <dgm:cxn modelId="{03BDDA00-EB2F-CD47-B5DD-A2B08DEBAC24}" type="presParOf" srcId="{65437B86-0212-7341-9771-F79B6D955ACC}" destId="{184F8FE0-A8C3-F344-9A45-BF0638A3822C}" srcOrd="4" destOrd="0" presId="urn:microsoft.com/office/officeart/2009/3/layout/HorizontalOrganizationChart"/>
    <dgm:cxn modelId="{29923F5A-9A1C-4241-B115-794A70B1EB3D}" type="presParOf" srcId="{65437B86-0212-7341-9771-F79B6D955ACC}" destId="{B4B6C477-58A4-7F40-872B-B1F7C3E1F0FE}" srcOrd="5" destOrd="0" presId="urn:microsoft.com/office/officeart/2009/3/layout/HorizontalOrganizationChart"/>
    <dgm:cxn modelId="{DB80D9CB-B62F-E04B-929F-0B1585CB405A}" type="presParOf" srcId="{B4B6C477-58A4-7F40-872B-B1F7C3E1F0FE}" destId="{0BF6B09E-F910-DB43-B421-2FBBFDF517AD}" srcOrd="0" destOrd="0" presId="urn:microsoft.com/office/officeart/2009/3/layout/HorizontalOrganizationChart"/>
    <dgm:cxn modelId="{7D7F6C16-208B-4A4E-AF7D-3CBA3087CAEE}" type="presParOf" srcId="{0BF6B09E-F910-DB43-B421-2FBBFDF517AD}" destId="{DC1E33C3-CE42-0E4C-87A4-5388069EF6FD}" srcOrd="0" destOrd="0" presId="urn:microsoft.com/office/officeart/2009/3/layout/HorizontalOrganizationChart"/>
    <dgm:cxn modelId="{D5DB58AA-1AC7-6B4F-B250-30D0C458E07F}" type="presParOf" srcId="{0BF6B09E-F910-DB43-B421-2FBBFDF517AD}" destId="{4F794D73-262F-F84D-83E1-DAC045456618}" srcOrd="1" destOrd="0" presId="urn:microsoft.com/office/officeart/2009/3/layout/HorizontalOrganizationChart"/>
    <dgm:cxn modelId="{5051330A-94D5-7F45-90CC-0CA476A09707}" type="presParOf" srcId="{B4B6C477-58A4-7F40-872B-B1F7C3E1F0FE}" destId="{D3E33668-9F0F-4643-971B-47C0A5028ED9}" srcOrd="1" destOrd="0" presId="urn:microsoft.com/office/officeart/2009/3/layout/HorizontalOrganizationChart"/>
    <dgm:cxn modelId="{C3CC354D-5FA9-8F43-A7A6-07D88EEB14A6}" type="presParOf" srcId="{B4B6C477-58A4-7F40-872B-B1F7C3E1F0FE}" destId="{CA986DC6-C0C2-8A47-B26A-F7A5722D5317}" srcOrd="2" destOrd="0" presId="urn:microsoft.com/office/officeart/2009/3/layout/HorizontalOrganizationChart"/>
    <dgm:cxn modelId="{4214E57B-D747-7F42-95EC-48A4229EEE95}" type="presParOf" srcId="{65437B86-0212-7341-9771-F79B6D955ACC}" destId="{4AC3C9ED-4AEF-B347-9843-34CCA39BA2B1}" srcOrd="6" destOrd="0" presId="urn:microsoft.com/office/officeart/2009/3/layout/HorizontalOrganizationChart"/>
    <dgm:cxn modelId="{601B67AD-A464-FC45-BE5B-164078274DA3}" type="presParOf" srcId="{65437B86-0212-7341-9771-F79B6D955ACC}" destId="{98EB086F-9088-604F-9F98-1F8E61F7CC8B}" srcOrd="7" destOrd="0" presId="urn:microsoft.com/office/officeart/2009/3/layout/HorizontalOrganizationChart"/>
    <dgm:cxn modelId="{EDF04313-D11E-164A-8E20-7F9B411E4A5B}" type="presParOf" srcId="{98EB086F-9088-604F-9F98-1F8E61F7CC8B}" destId="{740A9D9D-101A-BD46-B250-C4371E20072B}" srcOrd="0" destOrd="0" presId="urn:microsoft.com/office/officeart/2009/3/layout/HorizontalOrganizationChart"/>
    <dgm:cxn modelId="{2A56EB7C-3CF3-F347-BFC8-290A733FF5EE}" type="presParOf" srcId="{740A9D9D-101A-BD46-B250-C4371E20072B}" destId="{67CE04AD-6A1A-954F-8FF8-438130364507}" srcOrd="0" destOrd="0" presId="urn:microsoft.com/office/officeart/2009/3/layout/HorizontalOrganizationChart"/>
    <dgm:cxn modelId="{CA081BA6-14B9-884A-8397-02297C486782}" type="presParOf" srcId="{740A9D9D-101A-BD46-B250-C4371E20072B}" destId="{C835BCB9-DBBF-984F-AC9C-0537D51ADEDA}" srcOrd="1" destOrd="0" presId="urn:microsoft.com/office/officeart/2009/3/layout/HorizontalOrganizationChart"/>
    <dgm:cxn modelId="{7949F89A-F6B4-6F46-AC0F-E55AE26C5B8A}" type="presParOf" srcId="{98EB086F-9088-604F-9F98-1F8E61F7CC8B}" destId="{4FE84AEF-5C28-0B44-B541-7B399DA74DB2}" srcOrd="1" destOrd="0" presId="urn:microsoft.com/office/officeart/2009/3/layout/HorizontalOrganizationChart"/>
    <dgm:cxn modelId="{F107281F-CFE7-654D-B678-CFB591826E30}" type="presParOf" srcId="{98EB086F-9088-604F-9F98-1F8E61F7CC8B}" destId="{DAE7B3F6-8C56-1C46-995E-F611FE81E2E9}" srcOrd="2" destOrd="0" presId="urn:microsoft.com/office/officeart/2009/3/layout/HorizontalOrganizationChart"/>
    <dgm:cxn modelId="{60EB7AC0-18BF-8740-B8BE-E8E3EB8D1EA3}" type="presParOf" srcId="{65437B86-0212-7341-9771-F79B6D955ACC}" destId="{6235C191-6C40-1042-A0E8-308F6B6980D4}" srcOrd="8" destOrd="0" presId="urn:microsoft.com/office/officeart/2009/3/layout/HorizontalOrganizationChart"/>
    <dgm:cxn modelId="{9FA0B38B-C83C-324A-830A-F34FC668769C}" type="presParOf" srcId="{65437B86-0212-7341-9771-F79B6D955ACC}" destId="{1D477942-9A9A-0340-893A-9F4C7EE5AB46}" srcOrd="9" destOrd="0" presId="urn:microsoft.com/office/officeart/2009/3/layout/HorizontalOrganizationChart"/>
    <dgm:cxn modelId="{B4AF2F21-7649-BA42-992B-F27775BC9ECB}" type="presParOf" srcId="{1D477942-9A9A-0340-893A-9F4C7EE5AB46}" destId="{E387F565-47E6-4A46-8D2A-F5A70D257817}" srcOrd="0" destOrd="0" presId="urn:microsoft.com/office/officeart/2009/3/layout/HorizontalOrganizationChart"/>
    <dgm:cxn modelId="{4E7087E8-0088-1447-ABE5-B7C8708EE64B}" type="presParOf" srcId="{E387F565-47E6-4A46-8D2A-F5A70D257817}" destId="{F51530C5-CCF5-F54F-943D-C8A0250B4C18}" srcOrd="0" destOrd="0" presId="urn:microsoft.com/office/officeart/2009/3/layout/HorizontalOrganizationChart"/>
    <dgm:cxn modelId="{50F84555-92D2-FD40-BEDC-5465656DC6C8}" type="presParOf" srcId="{E387F565-47E6-4A46-8D2A-F5A70D257817}" destId="{537844F8-9E6C-F14A-B187-BCCB71910D24}" srcOrd="1" destOrd="0" presId="urn:microsoft.com/office/officeart/2009/3/layout/HorizontalOrganizationChart"/>
    <dgm:cxn modelId="{53FB4023-F26B-8F45-9138-F66948F337FC}" type="presParOf" srcId="{1D477942-9A9A-0340-893A-9F4C7EE5AB46}" destId="{F5ECA70C-CF06-0C4E-91B1-FEC18871018D}" srcOrd="1" destOrd="0" presId="urn:microsoft.com/office/officeart/2009/3/layout/HorizontalOrganizationChart"/>
    <dgm:cxn modelId="{8C8A3BBC-3030-B446-BB5A-3E55F877C376}" type="presParOf" srcId="{1D477942-9A9A-0340-893A-9F4C7EE5AB46}" destId="{65688218-225B-1940-A9CC-63A4409F9628}" srcOrd="2" destOrd="0" presId="urn:microsoft.com/office/officeart/2009/3/layout/HorizontalOrganizationChart"/>
    <dgm:cxn modelId="{45D70CF8-08E7-F644-BA05-3B9A4F3E5DE8}" type="presParOf" srcId="{5E46F3E7-1956-C643-BD83-85F3E334C877}" destId="{7A67FB61-3263-8443-86AF-0134A804EB8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FF24F4-A299-F543-8B08-BFF2DF1685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24DED83-E344-0744-8038-B7C5B44E2968}">
      <dgm:prSet/>
      <dgm:spPr>
        <a:solidFill>
          <a:srgbClr val="0070C0"/>
        </a:solidFill>
      </dgm:spPr>
      <dgm:t>
        <a:bodyPr/>
        <a:lstStyle/>
        <a:p>
          <a:r>
            <a:rPr lang="en-MK" b="0" i="0" dirty="0"/>
            <a:t>Check web accessibility with LERA (or similar)</a:t>
          </a:r>
          <a:endParaRPr lang="en-MK" dirty="0"/>
        </a:p>
      </dgm:t>
    </dgm:pt>
    <dgm:pt modelId="{377B7D85-1ABA-664D-9923-243AC7E3A229}" type="parTrans" cxnId="{D60F021A-9D06-A144-863E-C204B4B45512}">
      <dgm:prSet/>
      <dgm:spPr/>
      <dgm:t>
        <a:bodyPr/>
        <a:lstStyle/>
        <a:p>
          <a:endParaRPr lang="en-GB"/>
        </a:p>
      </dgm:t>
    </dgm:pt>
    <dgm:pt modelId="{687923B0-83B9-1F43-A3BF-DEDDB2A1525E}" type="sibTrans" cxnId="{D60F021A-9D06-A144-863E-C204B4B45512}">
      <dgm:prSet/>
      <dgm:spPr/>
      <dgm:t>
        <a:bodyPr/>
        <a:lstStyle/>
        <a:p>
          <a:endParaRPr lang="en-GB"/>
        </a:p>
      </dgm:t>
    </dgm:pt>
    <dgm:pt modelId="{954130F3-ABA9-DE4A-A5D0-0C38440B5DD4}">
      <dgm:prSet/>
      <dgm:spPr/>
      <dgm:t>
        <a:bodyPr/>
        <a:lstStyle/>
        <a:p>
          <a:r>
            <a:rPr lang="en-GB" b="0" i="0">
              <a:hlinkClick xmlns:r="http://schemas.openxmlformats.org/officeDocument/2006/relationships" r:id="rId1"/>
            </a:rPr>
            <a:t>https://advancedbytez.com/lera/</a:t>
          </a:r>
          <a:r>
            <a:rPr lang="en-MK" b="0" i="0"/>
            <a:t> </a:t>
          </a:r>
          <a:endParaRPr lang="en-MK"/>
        </a:p>
      </dgm:t>
    </dgm:pt>
    <dgm:pt modelId="{7DF49EDE-8A95-1540-AAEE-293FEFABB6E1}" type="parTrans" cxnId="{16D04EE3-B846-4442-8F8C-1D0947B2D58D}">
      <dgm:prSet/>
      <dgm:spPr/>
      <dgm:t>
        <a:bodyPr/>
        <a:lstStyle/>
        <a:p>
          <a:endParaRPr lang="en-GB"/>
        </a:p>
      </dgm:t>
    </dgm:pt>
    <dgm:pt modelId="{B1C73846-0057-C943-AD29-0DBD5EE0CC83}" type="sibTrans" cxnId="{16D04EE3-B846-4442-8F8C-1D0947B2D58D}">
      <dgm:prSet/>
      <dgm:spPr/>
      <dgm:t>
        <a:bodyPr/>
        <a:lstStyle/>
        <a:p>
          <a:endParaRPr lang="en-GB"/>
        </a:p>
      </dgm:t>
    </dgm:pt>
    <dgm:pt modelId="{04E2313D-7F33-5F48-8697-B401B0CD55E6}">
      <dgm:prSet/>
      <dgm:spPr>
        <a:solidFill>
          <a:srgbClr val="0070C0"/>
        </a:solidFill>
      </dgm:spPr>
      <dgm:t>
        <a:bodyPr/>
        <a:lstStyle/>
        <a:p>
          <a:r>
            <a:rPr lang="en-MK" b="0" i="0"/>
            <a:t>PDF accessibility check with axesCheck</a:t>
          </a:r>
          <a:endParaRPr lang="en-MK"/>
        </a:p>
      </dgm:t>
    </dgm:pt>
    <dgm:pt modelId="{3D92B4D8-7EF7-4440-91F4-7E03FC195A3D}" type="parTrans" cxnId="{3078BDB8-416A-024E-9A15-4A45F58AE736}">
      <dgm:prSet/>
      <dgm:spPr/>
      <dgm:t>
        <a:bodyPr/>
        <a:lstStyle/>
        <a:p>
          <a:endParaRPr lang="en-GB"/>
        </a:p>
      </dgm:t>
    </dgm:pt>
    <dgm:pt modelId="{D87515AE-3E95-2D40-AA63-27CA3E4D3945}" type="sibTrans" cxnId="{3078BDB8-416A-024E-9A15-4A45F58AE736}">
      <dgm:prSet/>
      <dgm:spPr/>
      <dgm:t>
        <a:bodyPr/>
        <a:lstStyle/>
        <a:p>
          <a:endParaRPr lang="en-GB"/>
        </a:p>
      </dgm:t>
    </dgm:pt>
    <dgm:pt modelId="{ED61216A-014E-D24A-AD90-9E7C1CFADDDF}">
      <dgm:prSet/>
      <dgm:spPr/>
      <dgm:t>
        <a:bodyPr/>
        <a:lstStyle/>
        <a:p>
          <a:r>
            <a:rPr lang="en-GB" b="0" i="0">
              <a:hlinkClick xmlns:r="http://schemas.openxmlformats.org/officeDocument/2006/relationships" r:id="rId2"/>
            </a:rPr>
            <a:t>https://check.axes4.com/en/</a:t>
          </a:r>
          <a:r>
            <a:rPr lang="en-MK" b="0" i="0"/>
            <a:t> </a:t>
          </a:r>
          <a:endParaRPr lang="en-MK"/>
        </a:p>
      </dgm:t>
    </dgm:pt>
    <dgm:pt modelId="{D7ACAAE9-08B9-804B-9D44-34797F9A2D54}" type="parTrans" cxnId="{65731855-0935-884B-BB9B-E38F23EFD3AE}">
      <dgm:prSet/>
      <dgm:spPr/>
      <dgm:t>
        <a:bodyPr/>
        <a:lstStyle/>
        <a:p>
          <a:endParaRPr lang="en-GB"/>
        </a:p>
      </dgm:t>
    </dgm:pt>
    <dgm:pt modelId="{8D96D520-F34D-5944-B466-73884C78A6C4}" type="sibTrans" cxnId="{65731855-0935-884B-BB9B-E38F23EFD3AE}">
      <dgm:prSet/>
      <dgm:spPr/>
      <dgm:t>
        <a:bodyPr/>
        <a:lstStyle/>
        <a:p>
          <a:endParaRPr lang="en-GB"/>
        </a:p>
      </dgm:t>
    </dgm:pt>
    <dgm:pt modelId="{D4CE2489-555D-C54A-B316-E4F221224579}">
      <dgm:prSet/>
      <dgm:spPr>
        <a:solidFill>
          <a:srgbClr val="0070C0"/>
        </a:solidFill>
      </dgm:spPr>
      <dgm:t>
        <a:bodyPr/>
        <a:lstStyle/>
        <a:p>
          <a:r>
            <a:rPr lang="en-MK" b="0" i="0"/>
            <a:t>Image contrast checker</a:t>
          </a:r>
          <a:endParaRPr lang="en-MK"/>
        </a:p>
      </dgm:t>
    </dgm:pt>
    <dgm:pt modelId="{98D0ACDA-537B-CB4D-B8D3-BFBAE94A80BA}" type="parTrans" cxnId="{CB9881AF-9B0B-DD4E-A09C-B39373A7242B}">
      <dgm:prSet/>
      <dgm:spPr/>
      <dgm:t>
        <a:bodyPr/>
        <a:lstStyle/>
        <a:p>
          <a:endParaRPr lang="en-GB"/>
        </a:p>
      </dgm:t>
    </dgm:pt>
    <dgm:pt modelId="{DDCD594E-8C8A-6145-825B-2EC349D61D23}" type="sibTrans" cxnId="{CB9881AF-9B0B-DD4E-A09C-B39373A7242B}">
      <dgm:prSet/>
      <dgm:spPr/>
      <dgm:t>
        <a:bodyPr/>
        <a:lstStyle/>
        <a:p>
          <a:endParaRPr lang="en-GB"/>
        </a:p>
      </dgm:t>
    </dgm:pt>
    <dgm:pt modelId="{1018B5E5-0472-C047-8981-7973FB24A8F2}">
      <dgm:prSet/>
      <dgm:spPr/>
      <dgm:t>
        <a:bodyPr/>
        <a:lstStyle/>
        <a:p>
          <a:r>
            <a:rPr lang="en-GB" b="0" i="0" dirty="0">
              <a:hlinkClick xmlns:r="http://schemas.openxmlformats.org/officeDocument/2006/relationships" r:id="rId3"/>
            </a:rPr>
            <a:t>https://www.poper.ai/image-color-contrast-checker/</a:t>
          </a:r>
          <a:r>
            <a:rPr lang="en-MK" b="0" i="0" dirty="0"/>
            <a:t> </a:t>
          </a:r>
          <a:endParaRPr lang="en-MK" dirty="0"/>
        </a:p>
      </dgm:t>
    </dgm:pt>
    <dgm:pt modelId="{02FF58C7-BEA1-B14D-8A8A-E9086085EE10}" type="parTrans" cxnId="{976C9295-3C0E-F74D-A2A9-69A20F8824E8}">
      <dgm:prSet/>
      <dgm:spPr/>
      <dgm:t>
        <a:bodyPr/>
        <a:lstStyle/>
        <a:p>
          <a:endParaRPr lang="en-GB"/>
        </a:p>
      </dgm:t>
    </dgm:pt>
    <dgm:pt modelId="{AE23C639-C47A-364E-A75B-8E5DFF383F9A}" type="sibTrans" cxnId="{976C9295-3C0E-F74D-A2A9-69A20F8824E8}">
      <dgm:prSet/>
      <dgm:spPr/>
      <dgm:t>
        <a:bodyPr/>
        <a:lstStyle/>
        <a:p>
          <a:endParaRPr lang="en-GB"/>
        </a:p>
      </dgm:t>
    </dgm:pt>
    <dgm:pt modelId="{65320208-3C8C-9444-8D32-32A782E2BBD3}" type="pres">
      <dgm:prSet presAssocID="{95FF24F4-A299-F543-8B08-BFF2DF1685D9}" presName="linear" presStyleCnt="0">
        <dgm:presLayoutVars>
          <dgm:animLvl val="lvl"/>
          <dgm:resizeHandles val="exact"/>
        </dgm:presLayoutVars>
      </dgm:prSet>
      <dgm:spPr/>
    </dgm:pt>
    <dgm:pt modelId="{95D91737-A141-C843-9134-20EEC61BF37B}" type="pres">
      <dgm:prSet presAssocID="{824DED83-E344-0744-8038-B7C5B44E2968}" presName="parentText" presStyleLbl="node1" presStyleIdx="0" presStyleCnt="3">
        <dgm:presLayoutVars>
          <dgm:chMax val="0"/>
          <dgm:bulletEnabled val="1"/>
        </dgm:presLayoutVars>
      </dgm:prSet>
      <dgm:spPr/>
    </dgm:pt>
    <dgm:pt modelId="{EABC6C9D-7308-E84F-98A7-E764BFF99CB2}" type="pres">
      <dgm:prSet presAssocID="{824DED83-E344-0744-8038-B7C5B44E2968}" presName="childText" presStyleLbl="revTx" presStyleIdx="0" presStyleCnt="3">
        <dgm:presLayoutVars>
          <dgm:bulletEnabled val="1"/>
        </dgm:presLayoutVars>
      </dgm:prSet>
      <dgm:spPr/>
    </dgm:pt>
    <dgm:pt modelId="{DAF8F333-CD35-F440-9203-2CAE17A3C7C5}" type="pres">
      <dgm:prSet presAssocID="{04E2313D-7F33-5F48-8697-B401B0CD55E6}" presName="parentText" presStyleLbl="node1" presStyleIdx="1" presStyleCnt="3">
        <dgm:presLayoutVars>
          <dgm:chMax val="0"/>
          <dgm:bulletEnabled val="1"/>
        </dgm:presLayoutVars>
      </dgm:prSet>
      <dgm:spPr/>
    </dgm:pt>
    <dgm:pt modelId="{1ECC3284-592D-3E44-B686-C21956EBEA63}" type="pres">
      <dgm:prSet presAssocID="{04E2313D-7F33-5F48-8697-B401B0CD55E6}" presName="childText" presStyleLbl="revTx" presStyleIdx="1" presStyleCnt="3">
        <dgm:presLayoutVars>
          <dgm:bulletEnabled val="1"/>
        </dgm:presLayoutVars>
      </dgm:prSet>
      <dgm:spPr/>
    </dgm:pt>
    <dgm:pt modelId="{1D585660-E931-7743-AE33-E861B49FF081}" type="pres">
      <dgm:prSet presAssocID="{D4CE2489-555D-C54A-B316-E4F221224579}" presName="parentText" presStyleLbl="node1" presStyleIdx="2" presStyleCnt="3">
        <dgm:presLayoutVars>
          <dgm:chMax val="0"/>
          <dgm:bulletEnabled val="1"/>
        </dgm:presLayoutVars>
      </dgm:prSet>
      <dgm:spPr/>
    </dgm:pt>
    <dgm:pt modelId="{BECED25C-EC67-3A4F-815F-3FE539C6FADA}" type="pres">
      <dgm:prSet presAssocID="{D4CE2489-555D-C54A-B316-E4F221224579}" presName="childText" presStyleLbl="revTx" presStyleIdx="2" presStyleCnt="3">
        <dgm:presLayoutVars>
          <dgm:bulletEnabled val="1"/>
        </dgm:presLayoutVars>
      </dgm:prSet>
      <dgm:spPr/>
    </dgm:pt>
  </dgm:ptLst>
  <dgm:cxnLst>
    <dgm:cxn modelId="{335C7001-E9BA-234E-9657-C741C74C6CEA}" type="presOf" srcId="{954130F3-ABA9-DE4A-A5D0-0C38440B5DD4}" destId="{EABC6C9D-7308-E84F-98A7-E764BFF99CB2}" srcOrd="0" destOrd="0" presId="urn:microsoft.com/office/officeart/2005/8/layout/vList2"/>
    <dgm:cxn modelId="{D60F021A-9D06-A144-863E-C204B4B45512}" srcId="{95FF24F4-A299-F543-8B08-BFF2DF1685D9}" destId="{824DED83-E344-0744-8038-B7C5B44E2968}" srcOrd="0" destOrd="0" parTransId="{377B7D85-1ABA-664D-9923-243AC7E3A229}" sibTransId="{687923B0-83B9-1F43-A3BF-DEDDB2A1525E}"/>
    <dgm:cxn modelId="{526DEC20-7320-3047-BC57-C638CCBB75E3}" type="presOf" srcId="{04E2313D-7F33-5F48-8697-B401B0CD55E6}" destId="{DAF8F333-CD35-F440-9203-2CAE17A3C7C5}" srcOrd="0" destOrd="0" presId="urn:microsoft.com/office/officeart/2005/8/layout/vList2"/>
    <dgm:cxn modelId="{65731855-0935-884B-BB9B-E38F23EFD3AE}" srcId="{04E2313D-7F33-5F48-8697-B401B0CD55E6}" destId="{ED61216A-014E-D24A-AD90-9E7C1CFADDDF}" srcOrd="0" destOrd="0" parTransId="{D7ACAAE9-08B9-804B-9D44-34797F9A2D54}" sibTransId="{8D96D520-F34D-5944-B466-73884C78A6C4}"/>
    <dgm:cxn modelId="{2DCE297E-E9D3-E742-B9C8-C189F349442E}" type="presOf" srcId="{D4CE2489-555D-C54A-B316-E4F221224579}" destId="{1D585660-E931-7743-AE33-E861B49FF081}" srcOrd="0" destOrd="0" presId="urn:microsoft.com/office/officeart/2005/8/layout/vList2"/>
    <dgm:cxn modelId="{D2D31692-DBC4-5F4E-A472-5EEA2A957072}" type="presOf" srcId="{1018B5E5-0472-C047-8981-7973FB24A8F2}" destId="{BECED25C-EC67-3A4F-815F-3FE539C6FADA}" srcOrd="0" destOrd="0" presId="urn:microsoft.com/office/officeart/2005/8/layout/vList2"/>
    <dgm:cxn modelId="{976C9295-3C0E-F74D-A2A9-69A20F8824E8}" srcId="{D4CE2489-555D-C54A-B316-E4F221224579}" destId="{1018B5E5-0472-C047-8981-7973FB24A8F2}" srcOrd="0" destOrd="0" parTransId="{02FF58C7-BEA1-B14D-8A8A-E9086085EE10}" sibTransId="{AE23C639-C47A-364E-A75B-8E5DFF383F9A}"/>
    <dgm:cxn modelId="{CB9881AF-9B0B-DD4E-A09C-B39373A7242B}" srcId="{95FF24F4-A299-F543-8B08-BFF2DF1685D9}" destId="{D4CE2489-555D-C54A-B316-E4F221224579}" srcOrd="2" destOrd="0" parTransId="{98D0ACDA-537B-CB4D-B8D3-BFBAE94A80BA}" sibTransId="{DDCD594E-8C8A-6145-825B-2EC349D61D23}"/>
    <dgm:cxn modelId="{591B9DB1-B190-124B-AAE6-E830B257F59C}" type="presOf" srcId="{95FF24F4-A299-F543-8B08-BFF2DF1685D9}" destId="{65320208-3C8C-9444-8D32-32A782E2BBD3}" srcOrd="0" destOrd="0" presId="urn:microsoft.com/office/officeart/2005/8/layout/vList2"/>
    <dgm:cxn modelId="{3078BDB8-416A-024E-9A15-4A45F58AE736}" srcId="{95FF24F4-A299-F543-8B08-BFF2DF1685D9}" destId="{04E2313D-7F33-5F48-8697-B401B0CD55E6}" srcOrd="1" destOrd="0" parTransId="{3D92B4D8-7EF7-4440-91F4-7E03FC195A3D}" sibTransId="{D87515AE-3E95-2D40-AA63-27CA3E4D3945}"/>
    <dgm:cxn modelId="{A1C246CB-1A86-F34F-8104-B320ABD234C2}" type="presOf" srcId="{824DED83-E344-0744-8038-B7C5B44E2968}" destId="{95D91737-A141-C843-9134-20EEC61BF37B}" srcOrd="0" destOrd="0" presId="urn:microsoft.com/office/officeart/2005/8/layout/vList2"/>
    <dgm:cxn modelId="{16D04EE3-B846-4442-8F8C-1D0947B2D58D}" srcId="{824DED83-E344-0744-8038-B7C5B44E2968}" destId="{954130F3-ABA9-DE4A-A5D0-0C38440B5DD4}" srcOrd="0" destOrd="0" parTransId="{7DF49EDE-8A95-1540-AAEE-293FEFABB6E1}" sibTransId="{B1C73846-0057-C943-AD29-0DBD5EE0CC83}"/>
    <dgm:cxn modelId="{8E3384FB-3953-F342-9D23-7324E0BD23D3}" type="presOf" srcId="{ED61216A-014E-D24A-AD90-9E7C1CFADDDF}" destId="{1ECC3284-592D-3E44-B686-C21956EBEA63}" srcOrd="0" destOrd="0" presId="urn:microsoft.com/office/officeart/2005/8/layout/vList2"/>
    <dgm:cxn modelId="{2F04F891-1919-6449-B268-468DD71ABFF1}" type="presParOf" srcId="{65320208-3C8C-9444-8D32-32A782E2BBD3}" destId="{95D91737-A141-C843-9134-20EEC61BF37B}" srcOrd="0" destOrd="0" presId="urn:microsoft.com/office/officeart/2005/8/layout/vList2"/>
    <dgm:cxn modelId="{0459C170-B0E9-A84F-8280-4E65F4D68D60}" type="presParOf" srcId="{65320208-3C8C-9444-8D32-32A782E2BBD3}" destId="{EABC6C9D-7308-E84F-98A7-E764BFF99CB2}" srcOrd="1" destOrd="0" presId="urn:microsoft.com/office/officeart/2005/8/layout/vList2"/>
    <dgm:cxn modelId="{6C6CFA7E-6633-0546-9CEB-CB627A70FA85}" type="presParOf" srcId="{65320208-3C8C-9444-8D32-32A782E2BBD3}" destId="{DAF8F333-CD35-F440-9203-2CAE17A3C7C5}" srcOrd="2" destOrd="0" presId="urn:microsoft.com/office/officeart/2005/8/layout/vList2"/>
    <dgm:cxn modelId="{D6A37871-E95A-D847-B9AE-8B94E7F419FA}" type="presParOf" srcId="{65320208-3C8C-9444-8D32-32A782E2BBD3}" destId="{1ECC3284-592D-3E44-B686-C21956EBEA63}" srcOrd="3" destOrd="0" presId="urn:microsoft.com/office/officeart/2005/8/layout/vList2"/>
    <dgm:cxn modelId="{56A4D7F4-7F4E-6C44-A1C0-7A1C667B6335}" type="presParOf" srcId="{65320208-3C8C-9444-8D32-32A782E2BBD3}" destId="{1D585660-E931-7743-AE33-E861B49FF081}" srcOrd="4" destOrd="0" presId="urn:microsoft.com/office/officeart/2005/8/layout/vList2"/>
    <dgm:cxn modelId="{0A6F23FD-432C-BC44-8737-8E35D1A32947}" type="presParOf" srcId="{65320208-3C8C-9444-8D32-32A782E2BBD3}" destId="{BECED25C-EC67-3A4F-815F-3FE539C6FAD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573F6-B0F5-4C48-98C6-97B025A9EF85}">
      <dsp:nvSpPr>
        <dsp:cNvPr id="0" name=""/>
        <dsp:cNvSpPr/>
      </dsp:nvSpPr>
      <dsp:spPr>
        <a:xfrm>
          <a:off x="0" y="2136"/>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Mission: Improve existing learning resource</a:t>
          </a:r>
          <a:endParaRPr lang="en-MK" sz="2000" kern="1200" dirty="0"/>
        </a:p>
      </dsp:txBody>
      <dsp:txXfrm>
        <a:off x="23588" y="25724"/>
        <a:ext cx="5687047" cy="436034"/>
      </dsp:txXfrm>
    </dsp:sp>
    <dsp:sp modelId="{5762AE80-3E7E-304B-A005-5DB6EB36F254}">
      <dsp:nvSpPr>
        <dsp:cNvPr id="0" name=""/>
        <dsp:cNvSpPr/>
      </dsp:nvSpPr>
      <dsp:spPr>
        <a:xfrm>
          <a:off x="0" y="525666"/>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FAIR-by-Design Methodology – quick recap</a:t>
          </a:r>
          <a:endParaRPr lang="en-MK" sz="2000" kern="1200" dirty="0"/>
        </a:p>
      </dsp:txBody>
      <dsp:txXfrm>
        <a:off x="23588" y="549254"/>
        <a:ext cx="5687047" cy="436034"/>
      </dsp:txXfrm>
    </dsp:sp>
    <dsp:sp modelId="{9F108198-5C68-8343-B09E-3A0C3ED25952}">
      <dsp:nvSpPr>
        <dsp:cNvPr id="0" name=""/>
        <dsp:cNvSpPr/>
      </dsp:nvSpPr>
      <dsp:spPr>
        <a:xfrm>
          <a:off x="0" y="1049197"/>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Breakout</a:t>
          </a:r>
          <a:endParaRPr lang="en-MK" sz="2000" kern="1200"/>
        </a:p>
      </dsp:txBody>
      <dsp:txXfrm>
        <a:off x="23588" y="1072785"/>
        <a:ext cx="5687047" cy="436034"/>
      </dsp:txXfrm>
    </dsp:sp>
    <dsp:sp modelId="{4BA1FA41-1242-A448-BD21-5F09F8CBE0AA}">
      <dsp:nvSpPr>
        <dsp:cNvPr id="0" name=""/>
        <dsp:cNvSpPr/>
      </dsp:nvSpPr>
      <dsp:spPr>
        <a:xfrm>
          <a:off x="0" y="1532407"/>
          <a:ext cx="5734223" cy="81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06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i="0" kern="1200"/>
            <a:t>M</a:t>
          </a:r>
          <a:r>
            <a:rPr lang="en-MK" sz="1600" b="0" i="0" kern="1200"/>
            <a:t>ax 5-6 people per breakout room</a:t>
          </a:r>
          <a:endParaRPr lang="en-MK" sz="1600" kern="1200"/>
        </a:p>
        <a:p>
          <a:pPr marL="171450" lvl="1" indent="-171450" algn="l" defTabSz="711200">
            <a:lnSpc>
              <a:spcPct val="90000"/>
            </a:lnSpc>
            <a:spcBef>
              <a:spcPct val="0"/>
            </a:spcBef>
            <a:spcAft>
              <a:spcPct val="20000"/>
            </a:spcAft>
            <a:buChar char="•"/>
          </a:pPr>
          <a:r>
            <a:rPr lang="en-MK" sz="1600" b="0" i="0" kern="1200"/>
            <a:t>Each room works on different example</a:t>
          </a:r>
          <a:endParaRPr lang="en-MK" sz="1600" kern="1200"/>
        </a:p>
        <a:p>
          <a:pPr marL="171450" lvl="1" indent="-171450" algn="l" defTabSz="711200">
            <a:lnSpc>
              <a:spcPct val="90000"/>
            </a:lnSpc>
            <a:spcBef>
              <a:spcPct val="0"/>
            </a:spcBef>
            <a:spcAft>
              <a:spcPct val="20000"/>
            </a:spcAft>
            <a:buChar char="•"/>
          </a:pPr>
          <a:r>
            <a:rPr lang="en-MK" sz="1600" b="0" i="0" kern="1200"/>
            <a:t>Each room has its own instructor</a:t>
          </a:r>
          <a:endParaRPr lang="en-MK" sz="1600" kern="1200"/>
        </a:p>
      </dsp:txBody>
      <dsp:txXfrm>
        <a:off x="0" y="1532407"/>
        <a:ext cx="5734223" cy="811440"/>
      </dsp:txXfrm>
    </dsp:sp>
    <dsp:sp modelId="{4C1141CC-D0F9-3349-8B90-470B4D1F5920}">
      <dsp:nvSpPr>
        <dsp:cNvPr id="0" name=""/>
        <dsp:cNvSpPr/>
      </dsp:nvSpPr>
      <dsp:spPr>
        <a:xfrm>
          <a:off x="0" y="2343846"/>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G</a:t>
          </a:r>
          <a:r>
            <a:rPr lang="en-MK" sz="2000" b="0" i="0" kern="1200"/>
            <a:t>et together for a debrief</a:t>
          </a:r>
          <a:endParaRPr lang="en-MK" sz="2000" kern="1200"/>
        </a:p>
      </dsp:txBody>
      <dsp:txXfrm>
        <a:off x="23588" y="2367434"/>
        <a:ext cx="5687047" cy="436034"/>
      </dsp:txXfrm>
    </dsp:sp>
    <dsp:sp modelId="{B8E5048C-BCD3-BC4F-98C0-FB1F114EEE3C}">
      <dsp:nvSpPr>
        <dsp:cNvPr id="0" name=""/>
        <dsp:cNvSpPr/>
      </dsp:nvSpPr>
      <dsp:spPr>
        <a:xfrm>
          <a:off x="0" y="2867377"/>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MK" sz="2000" b="0" i="0" kern="1200"/>
            <a:t>Q&amp;A</a:t>
          </a:r>
          <a:endParaRPr lang="en-MK" sz="2000" kern="1200"/>
        </a:p>
      </dsp:txBody>
      <dsp:txXfrm>
        <a:off x="23588" y="2890965"/>
        <a:ext cx="5687047" cy="436034"/>
      </dsp:txXfrm>
    </dsp:sp>
    <dsp:sp modelId="{0D2E905A-7C5A-1547-B543-EAA58299279A}">
      <dsp:nvSpPr>
        <dsp:cNvPr id="0" name=""/>
        <dsp:cNvSpPr/>
      </dsp:nvSpPr>
      <dsp:spPr>
        <a:xfrm>
          <a:off x="0" y="3390907"/>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MK" sz="2000" b="0" i="0" kern="1200" dirty="0"/>
            <a:t>Wrap-up</a:t>
          </a:r>
          <a:endParaRPr lang="en-MK" sz="2000" kern="1200" dirty="0"/>
        </a:p>
      </dsp:txBody>
      <dsp:txXfrm>
        <a:off x="23588" y="3414495"/>
        <a:ext cx="5687047" cy="4360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5541A-F37F-5F4B-B856-66E2E521AB82}">
      <dsp:nvSpPr>
        <dsp:cNvPr id="0" name=""/>
        <dsp:cNvSpPr/>
      </dsp:nvSpPr>
      <dsp:spPr>
        <a:xfrm>
          <a:off x="0" y="78571"/>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dirty="0"/>
            <a:t>Check/Decide on Open File Formats</a:t>
          </a:r>
          <a:endParaRPr lang="en-MK" sz="2300" kern="1200" dirty="0"/>
        </a:p>
      </dsp:txBody>
      <dsp:txXfrm>
        <a:off x="26930" y="105501"/>
        <a:ext cx="10931640" cy="497795"/>
      </dsp:txXfrm>
    </dsp:sp>
    <dsp:sp modelId="{1E6D3014-1C44-444D-A732-B758C7BF24D2}">
      <dsp:nvSpPr>
        <dsp:cNvPr id="0" name=""/>
        <dsp:cNvSpPr/>
      </dsp:nvSpPr>
      <dsp:spPr>
        <a:xfrm>
          <a:off x="0" y="630226"/>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a:t>E</a:t>
          </a:r>
          <a:r>
            <a:rPr lang="en-MK" sz="1800" b="0" i="0" kern="1200"/>
            <a:t>ditable formats to be available for other instructors</a:t>
          </a:r>
          <a:endParaRPr lang="en-MK" sz="1800" kern="1200"/>
        </a:p>
        <a:p>
          <a:pPr marL="171450" lvl="1" indent="-171450" algn="l" defTabSz="800100">
            <a:lnSpc>
              <a:spcPct val="90000"/>
            </a:lnSpc>
            <a:spcBef>
              <a:spcPct val="0"/>
            </a:spcBef>
            <a:spcAft>
              <a:spcPct val="20000"/>
            </a:spcAft>
            <a:buChar char="•"/>
          </a:pPr>
          <a:r>
            <a:rPr lang="en-MK" sz="1800" b="0" i="0" kern="1200"/>
            <a:t>Final formats for learners</a:t>
          </a:r>
          <a:endParaRPr lang="en-MK" sz="1800" kern="1200"/>
        </a:p>
      </dsp:txBody>
      <dsp:txXfrm>
        <a:off x="0" y="630226"/>
        <a:ext cx="10985500" cy="618930"/>
      </dsp:txXfrm>
    </dsp:sp>
    <dsp:sp modelId="{4B8952E6-5429-104D-88DA-83EC16B1DC28}">
      <dsp:nvSpPr>
        <dsp:cNvPr id="0" name=""/>
        <dsp:cNvSpPr/>
      </dsp:nvSpPr>
      <dsp:spPr>
        <a:xfrm>
          <a:off x="0" y="1249156"/>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a:t>How will both types be versioned</a:t>
          </a:r>
          <a:endParaRPr lang="en-MK" sz="2300" kern="1200"/>
        </a:p>
      </dsp:txBody>
      <dsp:txXfrm>
        <a:off x="26930" y="1276086"/>
        <a:ext cx="10931640" cy="497795"/>
      </dsp:txXfrm>
    </dsp:sp>
    <dsp:sp modelId="{0D9802D4-ECE4-AC4C-AE32-D0E9F4647682}">
      <dsp:nvSpPr>
        <dsp:cNvPr id="0" name=""/>
        <dsp:cNvSpPr/>
      </dsp:nvSpPr>
      <dsp:spPr>
        <a:xfrm>
          <a:off x="0" y="1800811"/>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a:t>W</a:t>
          </a:r>
          <a:r>
            <a:rPr lang="en-MK" sz="1800" b="0" i="0" kern="1200"/>
            <a:t>hen publishing</a:t>
          </a:r>
          <a:endParaRPr lang="en-MK" sz="1800" kern="1200"/>
        </a:p>
        <a:p>
          <a:pPr marL="171450" lvl="1" indent="-171450" algn="l" defTabSz="800100">
            <a:lnSpc>
              <a:spcPct val="90000"/>
            </a:lnSpc>
            <a:spcBef>
              <a:spcPct val="0"/>
            </a:spcBef>
            <a:spcAft>
              <a:spcPct val="20000"/>
            </a:spcAft>
            <a:buChar char="•"/>
          </a:pPr>
          <a:r>
            <a:rPr lang="en-MK" sz="1800" b="0" i="0" kern="1200"/>
            <a:t>While developing</a:t>
          </a:r>
          <a:endParaRPr lang="en-MK" sz="1800" kern="1200"/>
        </a:p>
      </dsp:txBody>
      <dsp:txXfrm>
        <a:off x="0" y="1800811"/>
        <a:ext cx="10985500" cy="618930"/>
      </dsp:txXfrm>
    </dsp:sp>
    <dsp:sp modelId="{707517DF-D675-8F4D-B31B-6A60465F559E}">
      <dsp:nvSpPr>
        <dsp:cNvPr id="0" name=""/>
        <dsp:cNvSpPr/>
      </dsp:nvSpPr>
      <dsp:spPr>
        <a:xfrm>
          <a:off x="0" y="2419741"/>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a:t>Define collaboration</a:t>
          </a:r>
          <a:endParaRPr lang="en-MK" sz="2300" kern="1200"/>
        </a:p>
      </dsp:txBody>
      <dsp:txXfrm>
        <a:off x="26930" y="2446671"/>
        <a:ext cx="10931640" cy="497795"/>
      </dsp:txXfrm>
    </dsp:sp>
    <dsp:sp modelId="{0B6E1901-DB71-D141-B23A-9A22C777E5D1}">
      <dsp:nvSpPr>
        <dsp:cNvPr id="0" name=""/>
        <dsp:cNvSpPr/>
      </dsp:nvSpPr>
      <dsp:spPr>
        <a:xfrm>
          <a:off x="0" y="2971396"/>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a:t>I</a:t>
          </a:r>
          <a:r>
            <a:rPr lang="en-MK" sz="1800" b="0" i="0" kern="1200"/>
            <a:t>nternal during development</a:t>
          </a:r>
          <a:endParaRPr lang="en-MK" sz="1800" kern="1200"/>
        </a:p>
        <a:p>
          <a:pPr marL="171450" lvl="1" indent="-171450" algn="l" defTabSz="800100">
            <a:lnSpc>
              <a:spcPct val="90000"/>
            </a:lnSpc>
            <a:spcBef>
              <a:spcPct val="0"/>
            </a:spcBef>
            <a:spcAft>
              <a:spcPct val="20000"/>
            </a:spcAft>
            <a:buChar char="•"/>
          </a:pPr>
          <a:r>
            <a:rPr lang="en-MK" sz="1800" b="0" i="0" kern="1200"/>
            <a:t>External, after publishing</a:t>
          </a:r>
          <a:endParaRPr lang="en-MK" sz="1800" kern="1200"/>
        </a:p>
      </dsp:txBody>
      <dsp:txXfrm>
        <a:off x="0" y="2971396"/>
        <a:ext cx="10985500" cy="618930"/>
      </dsp:txXfrm>
    </dsp:sp>
    <dsp:sp modelId="{9B1A6622-C3F8-2F4D-8DC1-2ABD3EEBF23F}">
      <dsp:nvSpPr>
        <dsp:cNvPr id="0" name=""/>
        <dsp:cNvSpPr/>
      </dsp:nvSpPr>
      <dsp:spPr>
        <a:xfrm>
          <a:off x="0" y="3590326"/>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a:t>Design a suitable Instructor Kit</a:t>
          </a:r>
          <a:endParaRPr lang="en-MK" sz="2300" kern="1200"/>
        </a:p>
      </dsp:txBody>
      <dsp:txXfrm>
        <a:off x="26930" y="3617256"/>
        <a:ext cx="10931640" cy="497795"/>
      </dsp:txXfrm>
    </dsp:sp>
    <dsp:sp modelId="{9C0BE33E-00D3-B74C-8B22-71146CF19819}">
      <dsp:nvSpPr>
        <dsp:cNvPr id="0" name=""/>
        <dsp:cNvSpPr/>
      </dsp:nvSpPr>
      <dsp:spPr>
        <a:xfrm>
          <a:off x="0" y="4141981"/>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MK" sz="1800" b="0" i="0" kern="1200"/>
            <a:t>Make a list of missing items</a:t>
          </a:r>
          <a:endParaRPr lang="en-MK" sz="1800" kern="1200"/>
        </a:p>
        <a:p>
          <a:pPr marL="171450" lvl="1" indent="-171450" algn="l" defTabSz="800100">
            <a:lnSpc>
              <a:spcPct val="90000"/>
            </a:lnSpc>
            <a:spcBef>
              <a:spcPct val="0"/>
            </a:spcBef>
            <a:spcAft>
              <a:spcPct val="20000"/>
            </a:spcAft>
            <a:buChar char="•"/>
          </a:pPr>
          <a:r>
            <a:rPr lang="en-US" sz="1800" b="0" i="0" kern="1200" dirty="0"/>
            <a:t>Review templates</a:t>
          </a:r>
          <a:endParaRPr lang="en-MK" sz="1800" kern="1200" dirty="0"/>
        </a:p>
      </dsp:txBody>
      <dsp:txXfrm>
        <a:off x="0" y="4141981"/>
        <a:ext cx="10985500" cy="6189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BB6D3-01D6-0E4F-BEC5-7EDD4FE4EB1A}">
      <dsp:nvSpPr>
        <dsp:cNvPr id="0" name=""/>
        <dsp:cNvSpPr/>
      </dsp:nvSpPr>
      <dsp:spPr>
        <a:xfrm>
          <a:off x="420538" y="3164"/>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learning unit plan</a:t>
          </a:r>
          <a:endParaRPr lang="en-GB" sz="4700" kern="1200" dirty="0">
            <a:solidFill>
              <a:schemeClr val="bg1"/>
            </a:solidFill>
          </a:endParaRPr>
        </a:p>
      </dsp:txBody>
      <dsp:txXfrm>
        <a:off x="420538" y="3164"/>
        <a:ext cx="3170132" cy="1902079"/>
      </dsp:txXfrm>
    </dsp:sp>
    <dsp:sp modelId="{BD9101BE-8CE5-AB47-94C8-52AA52FDF152}">
      <dsp:nvSpPr>
        <dsp:cNvPr id="0" name=""/>
        <dsp:cNvSpPr/>
      </dsp:nvSpPr>
      <dsp:spPr>
        <a:xfrm>
          <a:off x="3907683" y="3164"/>
          <a:ext cx="3170132" cy="1902079"/>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activity details</a:t>
          </a:r>
        </a:p>
      </dsp:txBody>
      <dsp:txXfrm>
        <a:off x="3907683" y="3164"/>
        <a:ext cx="3170132" cy="1902079"/>
      </dsp:txXfrm>
    </dsp:sp>
    <dsp:sp modelId="{F6665A2B-8F8A-F64A-8490-8335846BC1B6}">
      <dsp:nvSpPr>
        <dsp:cNvPr id="0" name=""/>
        <dsp:cNvSpPr/>
      </dsp:nvSpPr>
      <dsp:spPr>
        <a:xfrm>
          <a:off x="7394829" y="3164"/>
          <a:ext cx="3170132" cy="1902079"/>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assessment</a:t>
          </a:r>
        </a:p>
      </dsp:txBody>
      <dsp:txXfrm>
        <a:off x="7394829" y="3164"/>
        <a:ext cx="3170132" cy="1902079"/>
      </dsp:txXfrm>
    </dsp:sp>
    <dsp:sp modelId="{7E19C720-55C1-1D40-9F7B-3CC539C3592D}">
      <dsp:nvSpPr>
        <dsp:cNvPr id="0" name=""/>
        <dsp:cNvSpPr/>
      </dsp:nvSpPr>
      <dsp:spPr>
        <a:xfrm>
          <a:off x="2164111" y="2222256"/>
          <a:ext cx="3170132" cy="190207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2">
                  <a:lumMod val="10000"/>
                </a:schemeClr>
              </a:solidFill>
            </a:rPr>
            <a:t>facilitation guide</a:t>
          </a:r>
        </a:p>
      </dsp:txBody>
      <dsp:txXfrm>
        <a:off x="2164111" y="2222256"/>
        <a:ext cx="3170132" cy="1902079"/>
      </dsp:txXfrm>
    </dsp:sp>
    <dsp:sp modelId="{7D9E1005-0206-9444-AD14-3C720608735C}">
      <dsp:nvSpPr>
        <dsp:cNvPr id="0" name=""/>
        <dsp:cNvSpPr/>
      </dsp:nvSpPr>
      <dsp:spPr>
        <a:xfrm>
          <a:off x="5651256" y="2222256"/>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feedback questions</a:t>
          </a:r>
        </a:p>
      </dsp:txBody>
      <dsp:txXfrm>
        <a:off x="5651256" y="2222256"/>
        <a:ext cx="3170132" cy="1902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589B3-7EEF-1749-8604-C5B87D59B6C9}">
      <dsp:nvSpPr>
        <dsp:cNvPr id="0" name=""/>
        <dsp:cNvSpPr/>
      </dsp:nvSpPr>
      <dsp:spPr>
        <a:xfrm>
          <a:off x="0" y="8840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dirty="0"/>
            <a:t>QA check</a:t>
          </a:r>
          <a:endParaRPr lang="en-MK" sz="2000" kern="1200" dirty="0"/>
        </a:p>
      </dsp:txBody>
      <dsp:txXfrm>
        <a:off x="0" y="88408"/>
        <a:ext cx="1753885" cy="1052331"/>
      </dsp:txXfrm>
    </dsp:sp>
    <dsp:sp modelId="{B39EFF0E-6CC3-9F4C-A7C5-8BBE04769B10}">
      <dsp:nvSpPr>
        <dsp:cNvPr id="0" name=""/>
        <dsp:cNvSpPr/>
      </dsp:nvSpPr>
      <dsp:spPr>
        <a:xfrm>
          <a:off x="1929273" y="8840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dirty="0"/>
            <a:t>L</a:t>
          </a:r>
          <a:r>
            <a:rPr lang="en-MK" sz="2000" b="0" i="0" kern="1200" dirty="0"/>
            <a:t>earning objectives</a:t>
          </a:r>
          <a:endParaRPr lang="en-MK" sz="2000" kern="1200" dirty="0"/>
        </a:p>
      </dsp:txBody>
      <dsp:txXfrm>
        <a:off x="1929273" y="88408"/>
        <a:ext cx="1753885" cy="1052331"/>
      </dsp:txXfrm>
    </dsp:sp>
    <dsp:sp modelId="{FB11D216-EC93-9648-8C27-E5713A3385FE}">
      <dsp:nvSpPr>
        <dsp:cNvPr id="0" name=""/>
        <dsp:cNvSpPr/>
      </dsp:nvSpPr>
      <dsp:spPr>
        <a:xfrm>
          <a:off x="3858547" y="8840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RDA min metadata schema</a:t>
          </a:r>
          <a:endParaRPr lang="en-MK" sz="2000" kern="1200" dirty="0"/>
        </a:p>
      </dsp:txBody>
      <dsp:txXfrm>
        <a:off x="3858547" y="88408"/>
        <a:ext cx="1753885" cy="1052331"/>
      </dsp:txXfrm>
    </dsp:sp>
    <dsp:sp modelId="{628E8CB7-F809-184C-991F-168965F19616}">
      <dsp:nvSpPr>
        <dsp:cNvPr id="0" name=""/>
        <dsp:cNvSpPr/>
      </dsp:nvSpPr>
      <dsp:spPr>
        <a:xfrm>
          <a:off x="0" y="131612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Attribution</a:t>
          </a:r>
          <a:endParaRPr lang="en-MK" sz="2000" kern="1200" dirty="0"/>
        </a:p>
      </dsp:txBody>
      <dsp:txXfrm>
        <a:off x="0" y="1316128"/>
        <a:ext cx="1753885" cy="1052331"/>
      </dsp:txXfrm>
    </dsp:sp>
    <dsp:sp modelId="{AC8036B0-EF2B-8149-BD6B-AF0BDACFF985}">
      <dsp:nvSpPr>
        <dsp:cNvPr id="0" name=""/>
        <dsp:cNvSpPr/>
      </dsp:nvSpPr>
      <dsp:spPr>
        <a:xfrm>
          <a:off x="1929273" y="131612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Granularity</a:t>
          </a:r>
          <a:endParaRPr lang="en-MK" sz="2000" kern="1200" dirty="0"/>
        </a:p>
      </dsp:txBody>
      <dsp:txXfrm>
        <a:off x="1929273" y="1316128"/>
        <a:ext cx="1753885" cy="1052331"/>
      </dsp:txXfrm>
    </dsp:sp>
    <dsp:sp modelId="{8A4D2C37-7923-EA47-A5B7-024712B2B263}">
      <dsp:nvSpPr>
        <dsp:cNvPr id="0" name=""/>
        <dsp:cNvSpPr/>
      </dsp:nvSpPr>
      <dsp:spPr>
        <a:xfrm>
          <a:off x="3858547" y="131612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Accessibility</a:t>
          </a:r>
          <a:endParaRPr lang="en-MK" sz="2000" kern="1200" dirty="0"/>
        </a:p>
      </dsp:txBody>
      <dsp:txXfrm>
        <a:off x="3858547" y="1316128"/>
        <a:ext cx="1753885" cy="1052331"/>
      </dsp:txXfrm>
    </dsp:sp>
    <dsp:sp modelId="{E47788B9-0D4B-FD45-A7AC-14D7B4581CE8}">
      <dsp:nvSpPr>
        <dsp:cNvPr id="0" name=""/>
        <dsp:cNvSpPr/>
      </dsp:nvSpPr>
      <dsp:spPr>
        <a:xfrm>
          <a:off x="0" y="254384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File Formats</a:t>
          </a:r>
          <a:endParaRPr lang="en-MK" sz="2000" kern="1200" dirty="0"/>
        </a:p>
      </dsp:txBody>
      <dsp:txXfrm>
        <a:off x="0" y="2543848"/>
        <a:ext cx="1753885" cy="1052331"/>
      </dsp:txXfrm>
    </dsp:sp>
    <dsp:sp modelId="{8AC46AC5-64F6-E644-9A40-EF3B74275374}">
      <dsp:nvSpPr>
        <dsp:cNvPr id="0" name=""/>
        <dsp:cNvSpPr/>
      </dsp:nvSpPr>
      <dsp:spPr>
        <a:xfrm>
          <a:off x="1929273" y="254384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Versioning and Collaboration</a:t>
          </a:r>
          <a:endParaRPr lang="en-MK" sz="2000" kern="1200" dirty="0"/>
        </a:p>
      </dsp:txBody>
      <dsp:txXfrm>
        <a:off x="1929273" y="2543848"/>
        <a:ext cx="1753885" cy="1052331"/>
      </dsp:txXfrm>
    </dsp:sp>
    <dsp:sp modelId="{C983A595-4DBF-4642-9466-2482001F5F7D}">
      <dsp:nvSpPr>
        <dsp:cNvPr id="0" name=""/>
        <dsp:cNvSpPr/>
      </dsp:nvSpPr>
      <dsp:spPr>
        <a:xfrm>
          <a:off x="3858547" y="254384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Instructor Kit</a:t>
          </a:r>
          <a:endParaRPr lang="en-MK" sz="2000" kern="1200" dirty="0"/>
        </a:p>
      </dsp:txBody>
      <dsp:txXfrm>
        <a:off x="3858547" y="2543848"/>
        <a:ext cx="1753885" cy="1052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E93DE-50B6-6E41-BBDC-143A234DBF30}">
      <dsp:nvSpPr>
        <dsp:cNvPr id="0" name=""/>
        <dsp:cNvSpPr/>
      </dsp:nvSpPr>
      <dsp:spPr>
        <a:xfrm>
          <a:off x="0" y="617385"/>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u="none" kern="1200" dirty="0">
              <a:solidFill>
                <a:schemeClr val="bg1"/>
              </a:solidFill>
            </a:rPr>
            <a:t>Gold, Green, Diamond: What You Should Know About Open Access Publishing Models</a:t>
          </a:r>
          <a:endParaRPr lang="en-MK" sz="2400" u="none" kern="1200" dirty="0">
            <a:solidFill>
              <a:schemeClr val="bg1"/>
            </a:solidFill>
          </a:endParaRPr>
        </a:p>
      </dsp:txBody>
      <dsp:txXfrm>
        <a:off x="28100" y="645485"/>
        <a:ext cx="11465080" cy="519439"/>
      </dsp:txXfrm>
    </dsp:sp>
    <dsp:sp modelId="{F7FB76E9-A336-AE45-9057-16F6832B7BCA}">
      <dsp:nvSpPr>
        <dsp:cNvPr id="0" name=""/>
        <dsp:cNvSpPr/>
      </dsp:nvSpPr>
      <dsp:spPr>
        <a:xfrm>
          <a:off x="0" y="1193024"/>
          <a:ext cx="1152128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b="0" i="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https://campus.dariah.eu/resource/posts/gold-green-diamond-what-you-should-know-about-open-access-publishing-models</a:t>
          </a:r>
          <a:endParaRPr lang="en-MK" sz="1900" kern="1200" dirty="0">
            <a:solidFill>
              <a:schemeClr val="tx1"/>
            </a:solidFill>
          </a:endParaRPr>
        </a:p>
      </dsp:txBody>
      <dsp:txXfrm>
        <a:off x="0" y="1193024"/>
        <a:ext cx="11521280" cy="596160"/>
      </dsp:txXfrm>
    </dsp:sp>
    <dsp:sp modelId="{C4AF0240-2AD2-D444-AC23-56B002D59504}">
      <dsp:nvSpPr>
        <dsp:cNvPr id="0" name=""/>
        <dsp:cNvSpPr/>
      </dsp:nvSpPr>
      <dsp:spPr>
        <a:xfrm>
          <a:off x="0" y="1789185"/>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u="none" kern="1200" dirty="0">
              <a:solidFill>
                <a:schemeClr val="bg1"/>
              </a:solidFill>
            </a:rPr>
            <a:t>Introduction to Cultural Heritage Data Modelling — with a focus on Europeana Data Model</a:t>
          </a:r>
          <a:endParaRPr lang="en-MK" sz="2400" u="none" kern="1200" dirty="0">
            <a:solidFill>
              <a:schemeClr val="bg1"/>
            </a:solidFill>
          </a:endParaRPr>
        </a:p>
      </dsp:txBody>
      <dsp:txXfrm>
        <a:off x="28100" y="1817285"/>
        <a:ext cx="11465080" cy="519439"/>
      </dsp:txXfrm>
    </dsp:sp>
    <dsp:sp modelId="{F3FED7B0-3F08-DC4E-A04E-9E384CD373BC}">
      <dsp:nvSpPr>
        <dsp:cNvPr id="0" name=""/>
        <dsp:cNvSpPr/>
      </dsp:nvSpPr>
      <dsp:spPr>
        <a:xfrm>
          <a:off x="0" y="2364825"/>
          <a:ext cx="1152128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MK" sz="1900" b="0" i="0" u="sng" kern="12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https://campus.dariah.eu/resources/hosted/introduction-to-cultural-heritage-data-modelling-with-a-focus-on-edm</a:t>
          </a:r>
          <a:r>
            <a:rPr lang="en-MK" sz="1900" b="0" i="0" kern="1200">
              <a:solidFill>
                <a:schemeClr val="tx1"/>
              </a:solidFill>
            </a:rPr>
            <a:t> </a:t>
          </a:r>
          <a:endParaRPr lang="en-MK" sz="1900" kern="1200">
            <a:solidFill>
              <a:schemeClr val="tx1"/>
            </a:solidFill>
          </a:endParaRPr>
        </a:p>
      </dsp:txBody>
      <dsp:txXfrm>
        <a:off x="0" y="2364825"/>
        <a:ext cx="11521280" cy="596160"/>
      </dsp:txXfrm>
    </dsp:sp>
    <dsp:sp modelId="{B15C486D-54F3-7845-A12E-E47B00DA482D}">
      <dsp:nvSpPr>
        <dsp:cNvPr id="0" name=""/>
        <dsp:cNvSpPr/>
      </dsp:nvSpPr>
      <dsp:spPr>
        <a:xfrm>
          <a:off x="0" y="2960985"/>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bg1"/>
              </a:solidFill>
            </a:rPr>
            <a:t>Materials from ATRIUM TNA/summer school on LOD</a:t>
          </a:r>
          <a:endParaRPr lang="en-MK" sz="2400" kern="1200" dirty="0">
            <a:solidFill>
              <a:schemeClr val="bg1"/>
            </a:solidFill>
          </a:endParaRPr>
        </a:p>
      </dsp:txBody>
      <dsp:txXfrm>
        <a:off x="28100" y="2989085"/>
        <a:ext cx="11465080" cy="519439"/>
      </dsp:txXfrm>
    </dsp:sp>
    <dsp:sp modelId="{5ECA42D4-4380-E04F-B9F5-FEDA09E29AE6}">
      <dsp:nvSpPr>
        <dsp:cNvPr id="0" name=""/>
        <dsp:cNvSpPr/>
      </dsp:nvSpPr>
      <dsp:spPr>
        <a:xfrm>
          <a:off x="0" y="3536624"/>
          <a:ext cx="1152128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https://petrpajdla.github.io/atRium/</a:t>
          </a:r>
          <a:r>
            <a:rPr lang="en-MK" sz="1900" b="0" i="0" kern="1200" dirty="0">
              <a:solidFill>
                <a:schemeClr val="tx1"/>
              </a:solidFill>
            </a:rPr>
            <a:t> </a:t>
          </a:r>
          <a:endParaRPr lang="en-MK" sz="1900" kern="1200" dirty="0">
            <a:solidFill>
              <a:schemeClr val="tx1"/>
            </a:solidFill>
          </a:endParaRPr>
        </a:p>
      </dsp:txBody>
      <dsp:txXfrm>
        <a:off x="0" y="3536624"/>
        <a:ext cx="11521280" cy="397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3789C-D3C6-EB48-97CC-1792770C252C}">
      <dsp:nvSpPr>
        <dsp:cNvPr id="0" name=""/>
        <dsp:cNvSpPr/>
      </dsp:nvSpPr>
      <dsp:spPr>
        <a:xfrm>
          <a:off x="0" y="326553"/>
          <a:ext cx="11325398" cy="129519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MK" sz="5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Google Drive Folder</a:t>
          </a:r>
          <a:endParaRPr lang="en-MK" sz="5400" kern="1200" dirty="0">
            <a:solidFill>
              <a:schemeClr val="bg1"/>
            </a:solidFill>
          </a:endParaRPr>
        </a:p>
      </dsp:txBody>
      <dsp:txXfrm>
        <a:off x="63226" y="389779"/>
        <a:ext cx="11198946" cy="1168738"/>
      </dsp:txXfrm>
    </dsp:sp>
    <dsp:sp modelId="{EBC03AE1-290E-B04B-ADCB-19A5E3BF1005}">
      <dsp:nvSpPr>
        <dsp:cNvPr id="0" name=""/>
        <dsp:cNvSpPr/>
      </dsp:nvSpPr>
      <dsp:spPr>
        <a:xfrm>
          <a:off x="0" y="1621743"/>
          <a:ext cx="11325398"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581" tIns="68580" rIns="384048" bIns="68580" numCol="1" spcCol="1270" anchor="t" anchorCtr="0">
          <a:noAutofit/>
        </a:bodyPr>
        <a:lstStyle/>
        <a:p>
          <a:pPr marL="285750" lvl="1" indent="-285750" algn="l" defTabSz="1866900">
            <a:lnSpc>
              <a:spcPct val="90000"/>
            </a:lnSpc>
            <a:spcBef>
              <a:spcPct val="0"/>
            </a:spcBef>
            <a:spcAft>
              <a:spcPct val="20000"/>
            </a:spcAft>
            <a:buChar char="•"/>
          </a:pPr>
          <a:r>
            <a:rPr lang="en-GB" sz="4200" b="0" i="0" kern="1200" dirty="0"/>
            <a:t>E</a:t>
          </a:r>
          <a:r>
            <a:rPr lang="en-MK" sz="4200" b="0" i="0" kern="1200" dirty="0"/>
            <a:t>ach breakout room has a subfolder to work in</a:t>
          </a:r>
          <a:endParaRPr lang="en-MK" sz="4200" kern="1200" dirty="0"/>
        </a:p>
        <a:p>
          <a:pPr marL="285750" lvl="1" indent="-285750" algn="l" defTabSz="1866900">
            <a:lnSpc>
              <a:spcPct val="90000"/>
            </a:lnSpc>
            <a:spcBef>
              <a:spcPct val="0"/>
            </a:spcBef>
            <a:spcAft>
              <a:spcPct val="20000"/>
            </a:spcAft>
            <a:buChar char="•"/>
          </a:pPr>
          <a:r>
            <a:rPr lang="en-MK" sz="4200" b="0" i="0" kern="1200" dirty="0"/>
            <a:t>Work together as a group</a:t>
          </a:r>
          <a:endParaRPr lang="en-MK" sz="4200" kern="1200" dirty="0"/>
        </a:p>
        <a:p>
          <a:pPr marL="285750" lvl="1" indent="-285750" algn="l" defTabSz="1866900">
            <a:lnSpc>
              <a:spcPct val="90000"/>
            </a:lnSpc>
            <a:spcBef>
              <a:spcPct val="0"/>
            </a:spcBef>
            <a:spcAft>
              <a:spcPct val="20000"/>
            </a:spcAft>
            <a:buChar char="•"/>
          </a:pPr>
          <a:r>
            <a:rPr lang="en-MK" sz="4200" b="0" i="0" kern="1200" dirty="0"/>
            <a:t>Write directly in the provided document</a:t>
          </a:r>
          <a:endParaRPr lang="en-MK" sz="4200" kern="1200" dirty="0"/>
        </a:p>
      </dsp:txBody>
      <dsp:txXfrm>
        <a:off x="0" y="1621743"/>
        <a:ext cx="11325398" cy="21797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2217D-7BD6-F745-BE17-8D624C950AF9}">
      <dsp:nvSpPr>
        <dsp:cNvPr id="0" name=""/>
        <dsp:cNvSpPr/>
      </dsp:nvSpPr>
      <dsp:spPr>
        <a:xfrm>
          <a:off x="0" y="626275"/>
          <a:ext cx="10985500" cy="88744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MK" sz="3700" b="0" i="0" kern="1200" dirty="0"/>
            <a:t>Get to know the people in your room</a:t>
          </a:r>
          <a:endParaRPr lang="en-MK" sz="3700" kern="1200" dirty="0"/>
        </a:p>
      </dsp:txBody>
      <dsp:txXfrm>
        <a:off x="43321" y="669596"/>
        <a:ext cx="10898858" cy="800803"/>
      </dsp:txXfrm>
    </dsp:sp>
    <dsp:sp modelId="{62BCAABA-68D6-B14D-A540-636CF11044E3}">
      <dsp:nvSpPr>
        <dsp:cNvPr id="0" name=""/>
        <dsp:cNvSpPr/>
      </dsp:nvSpPr>
      <dsp:spPr>
        <a:xfrm>
          <a:off x="0" y="1620280"/>
          <a:ext cx="10985500" cy="88744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MK" sz="3700" b="0" i="0" kern="1200"/>
            <a:t>Decide if you are going to work together or individually</a:t>
          </a:r>
          <a:endParaRPr lang="en-MK" sz="3700" kern="1200"/>
        </a:p>
      </dsp:txBody>
      <dsp:txXfrm>
        <a:off x="43321" y="1663601"/>
        <a:ext cx="10898858" cy="800803"/>
      </dsp:txXfrm>
    </dsp:sp>
    <dsp:sp modelId="{CF9EAE92-0695-3E4E-AB96-9DF8D24CBA1C}">
      <dsp:nvSpPr>
        <dsp:cNvPr id="0" name=""/>
        <dsp:cNvSpPr/>
      </dsp:nvSpPr>
      <dsp:spPr>
        <a:xfrm>
          <a:off x="0" y="2614285"/>
          <a:ext cx="10985500" cy="88744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MK" sz="3700" b="0" i="0" kern="1200" dirty="0"/>
            <a:t>Get to know the existing material</a:t>
          </a:r>
          <a:endParaRPr lang="en-MK" sz="3700" kern="1200" dirty="0"/>
        </a:p>
      </dsp:txBody>
      <dsp:txXfrm>
        <a:off x="43321" y="2657606"/>
        <a:ext cx="10898858" cy="800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1240E-DE9E-433B-913C-7BC5B688AC1A}">
      <dsp:nvSpPr>
        <dsp:cNvPr id="0" name=""/>
        <dsp:cNvSpPr/>
      </dsp:nvSpPr>
      <dsp:spPr>
        <a:xfrm>
          <a:off x="670308" y="43229"/>
          <a:ext cx="720562" cy="720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1D9C5-A8C7-4A9F-905E-B9A1FAE81F9A}">
      <dsp:nvSpPr>
        <dsp:cNvPr id="0" name=""/>
        <dsp:cNvSpPr/>
      </dsp:nvSpPr>
      <dsp:spPr>
        <a:xfrm>
          <a:off x="1214"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Specific</a:t>
          </a:r>
          <a:endParaRPr lang="en-US" sz="2200" kern="1200"/>
        </a:p>
      </dsp:txBody>
      <dsp:txXfrm>
        <a:off x="1214" y="963656"/>
        <a:ext cx="2058750" cy="308812"/>
      </dsp:txXfrm>
    </dsp:sp>
    <dsp:sp modelId="{0FC57E6D-A942-455C-90D0-390E44096ECD}">
      <dsp:nvSpPr>
        <dsp:cNvPr id="0" name=""/>
        <dsp:cNvSpPr/>
      </dsp:nvSpPr>
      <dsp:spPr>
        <a:xfrm>
          <a:off x="1214"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Clearly define what the learner will achieve. Avoid vague terms like “learn” or “understand.”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“Learn about Open Access publishing.”</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“Identify and describe the differences between Gold, Green, and Hybrid Open Access models.”</a:t>
          </a:r>
          <a:endParaRPr lang="en-US" sz="1700" kern="1200" dirty="0"/>
        </a:p>
      </dsp:txBody>
      <dsp:txXfrm>
        <a:off x="1214" y="1365429"/>
        <a:ext cx="2058750" cy="3325812"/>
      </dsp:txXfrm>
    </dsp:sp>
    <dsp:sp modelId="{016A1122-80D6-4BBD-9761-4846777AB40C}">
      <dsp:nvSpPr>
        <dsp:cNvPr id="0" name=""/>
        <dsp:cNvSpPr/>
      </dsp:nvSpPr>
      <dsp:spPr>
        <a:xfrm>
          <a:off x="3089339" y="43229"/>
          <a:ext cx="720562" cy="720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E64E5B-E881-4F4B-8F29-B5AE0621D03C}">
      <dsp:nvSpPr>
        <dsp:cNvPr id="0" name=""/>
        <dsp:cNvSpPr/>
      </dsp:nvSpPr>
      <dsp:spPr>
        <a:xfrm>
          <a:off x="2420245"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Measurable</a:t>
          </a:r>
          <a:endParaRPr lang="en-US" sz="2200" kern="1200"/>
        </a:p>
      </dsp:txBody>
      <dsp:txXfrm>
        <a:off x="2420245" y="963656"/>
        <a:ext cx="2058750" cy="308812"/>
      </dsp:txXfrm>
    </dsp:sp>
    <dsp:sp modelId="{C1DFBC02-DD1B-4EEF-9269-53EADC125D2D}">
      <dsp:nvSpPr>
        <dsp:cNvPr id="0" name=""/>
        <dsp:cNvSpPr/>
      </dsp:nvSpPr>
      <dsp:spPr>
        <a:xfrm>
          <a:off x="2420245"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Use criteria to track progress and determine when the goal is achieved.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“Understand Open Access policies.”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“List three key funder Open Access requirements and explain how to comply with them.”</a:t>
          </a:r>
          <a:endParaRPr lang="en-US" sz="1700" kern="1200" dirty="0"/>
        </a:p>
      </dsp:txBody>
      <dsp:txXfrm>
        <a:off x="2420245" y="1365429"/>
        <a:ext cx="2058750" cy="3325812"/>
      </dsp:txXfrm>
    </dsp:sp>
    <dsp:sp modelId="{AE386D57-E914-4945-9B40-9A35BC78D59A}">
      <dsp:nvSpPr>
        <dsp:cNvPr id="0" name=""/>
        <dsp:cNvSpPr/>
      </dsp:nvSpPr>
      <dsp:spPr>
        <a:xfrm>
          <a:off x="5508370" y="43229"/>
          <a:ext cx="720562" cy="720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1243C9-65F8-45FF-87B9-16A58FD30F6F}">
      <dsp:nvSpPr>
        <dsp:cNvPr id="0" name=""/>
        <dsp:cNvSpPr/>
      </dsp:nvSpPr>
      <dsp:spPr>
        <a:xfrm>
          <a:off x="4839277"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Achievable</a:t>
          </a:r>
          <a:endParaRPr lang="en-US" sz="2200" kern="1200"/>
        </a:p>
      </dsp:txBody>
      <dsp:txXfrm>
        <a:off x="4839277" y="963656"/>
        <a:ext cx="2058750" cy="308812"/>
      </dsp:txXfrm>
    </dsp:sp>
    <dsp:sp modelId="{B06D8B62-B12C-4F23-BD00-E49E2D9BDCC5}">
      <dsp:nvSpPr>
        <dsp:cNvPr id="0" name=""/>
        <dsp:cNvSpPr/>
      </dsp:nvSpPr>
      <dsp:spPr>
        <a:xfrm>
          <a:off x="4839277"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Ensure the objective is realistic given the resources, time, and learner’s abilities.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“Convert all previous publications to Open Access in one month.”</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“Locate an Open Access repository and submit one preprint of your current research within two weeks.”</a:t>
          </a:r>
          <a:endParaRPr lang="en-US" sz="1700" kern="1200" dirty="0"/>
        </a:p>
      </dsp:txBody>
      <dsp:txXfrm>
        <a:off x="4839277" y="1365429"/>
        <a:ext cx="2058750" cy="3325812"/>
      </dsp:txXfrm>
    </dsp:sp>
    <dsp:sp modelId="{5DEE8912-CDF0-458D-8BE0-D32BF6DC1D37}">
      <dsp:nvSpPr>
        <dsp:cNvPr id="0" name=""/>
        <dsp:cNvSpPr/>
      </dsp:nvSpPr>
      <dsp:spPr>
        <a:xfrm>
          <a:off x="7927402" y="43229"/>
          <a:ext cx="720562" cy="7205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46AE6-CCCA-44E8-9CD3-EE55E247744D}">
      <dsp:nvSpPr>
        <dsp:cNvPr id="0" name=""/>
        <dsp:cNvSpPr/>
      </dsp:nvSpPr>
      <dsp:spPr>
        <a:xfrm>
          <a:off x="7258308"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Relevant</a:t>
          </a:r>
          <a:endParaRPr lang="en-US" sz="2200" kern="1200"/>
        </a:p>
      </dsp:txBody>
      <dsp:txXfrm>
        <a:off x="7258308" y="963656"/>
        <a:ext cx="2058750" cy="308812"/>
      </dsp:txXfrm>
    </dsp:sp>
    <dsp:sp modelId="{2894965B-8319-46F0-AA21-38D76FF05EC1}">
      <dsp:nvSpPr>
        <dsp:cNvPr id="0" name=""/>
        <dsp:cNvSpPr/>
      </dsp:nvSpPr>
      <dsp:spPr>
        <a:xfrm>
          <a:off x="7258308"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Align the objective with the overall learning goals and learner’s needs.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“Memorize the history of Open Access.”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“Explain how Open Access supports the principles of Open Science and increases research impact.”</a:t>
          </a:r>
          <a:endParaRPr lang="en-US" sz="1700" kern="1200" dirty="0"/>
        </a:p>
      </dsp:txBody>
      <dsp:txXfrm>
        <a:off x="7258308" y="1365429"/>
        <a:ext cx="2058750" cy="3325812"/>
      </dsp:txXfrm>
    </dsp:sp>
    <dsp:sp modelId="{02635ECB-0FF8-449D-9EFA-DDC01A4086B3}">
      <dsp:nvSpPr>
        <dsp:cNvPr id="0" name=""/>
        <dsp:cNvSpPr/>
      </dsp:nvSpPr>
      <dsp:spPr>
        <a:xfrm>
          <a:off x="10346433" y="43229"/>
          <a:ext cx="720562" cy="7205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B817A1-0FFD-4897-8854-6FFFA31EBA1B}">
      <dsp:nvSpPr>
        <dsp:cNvPr id="0" name=""/>
        <dsp:cNvSpPr/>
      </dsp:nvSpPr>
      <dsp:spPr>
        <a:xfrm>
          <a:off x="9677339"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Time-bound</a:t>
          </a:r>
          <a:endParaRPr lang="en-US" sz="2200" kern="1200"/>
        </a:p>
      </dsp:txBody>
      <dsp:txXfrm>
        <a:off x="9677339" y="963656"/>
        <a:ext cx="2058750" cy="308812"/>
      </dsp:txXfrm>
    </dsp:sp>
    <dsp:sp modelId="{10A0C3F0-9945-4086-86A2-D58343A5422E}">
      <dsp:nvSpPr>
        <dsp:cNvPr id="0" name=""/>
        <dsp:cNvSpPr/>
      </dsp:nvSpPr>
      <dsp:spPr>
        <a:xfrm>
          <a:off x="9677339"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Specify a deadline or time frame for achieving the objective.</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“Adopt Open Access practices.”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“Develop an Open Access publication strategy for the next research project by the end of the semester.”</a:t>
          </a:r>
          <a:endParaRPr lang="en-US" sz="1700" kern="1200" dirty="0"/>
        </a:p>
      </dsp:txBody>
      <dsp:txXfrm>
        <a:off x="9677339" y="1365429"/>
        <a:ext cx="2058750" cy="3325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Title</a:t>
          </a: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2">
                  <a:lumMod val="10000"/>
                </a:schemeClr>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5C191-6C40-1042-A0E8-308F6B6980D4}">
      <dsp:nvSpPr>
        <dsp:cNvPr id="0" name=""/>
        <dsp:cNvSpPr/>
      </dsp:nvSpPr>
      <dsp:spPr>
        <a:xfrm>
          <a:off x="1511972" y="4611994"/>
          <a:ext cx="271717" cy="1169528"/>
        </a:xfrm>
        <a:custGeom>
          <a:avLst/>
          <a:gdLst/>
          <a:ahLst/>
          <a:cxnLst/>
          <a:rect l="0" t="0" r="0" b="0"/>
          <a:pathLst>
            <a:path>
              <a:moveTo>
                <a:pt x="0" y="0"/>
              </a:moveTo>
              <a:lnTo>
                <a:pt x="135726" y="0"/>
              </a:lnTo>
              <a:lnTo>
                <a:pt x="135726" y="1169528"/>
              </a:lnTo>
              <a:lnTo>
                <a:pt x="271717" y="1169528"/>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4AC3C9ED-4AEF-B347-9843-34CCA39BA2B1}">
      <dsp:nvSpPr>
        <dsp:cNvPr id="0" name=""/>
        <dsp:cNvSpPr/>
      </dsp:nvSpPr>
      <dsp:spPr>
        <a:xfrm>
          <a:off x="1511972" y="4611994"/>
          <a:ext cx="271717" cy="584764"/>
        </a:xfrm>
        <a:custGeom>
          <a:avLst/>
          <a:gdLst/>
          <a:ahLst/>
          <a:cxnLst/>
          <a:rect l="0" t="0" r="0" b="0"/>
          <a:pathLst>
            <a:path>
              <a:moveTo>
                <a:pt x="0" y="0"/>
              </a:moveTo>
              <a:lnTo>
                <a:pt x="135726" y="0"/>
              </a:lnTo>
              <a:lnTo>
                <a:pt x="135726" y="584764"/>
              </a:lnTo>
              <a:lnTo>
                <a:pt x="271717" y="584764"/>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84F8FE0-A8C3-F344-9A45-BF0638A3822C}">
      <dsp:nvSpPr>
        <dsp:cNvPr id="0" name=""/>
        <dsp:cNvSpPr/>
      </dsp:nvSpPr>
      <dsp:spPr>
        <a:xfrm>
          <a:off x="1511972" y="4566274"/>
          <a:ext cx="271717" cy="91440"/>
        </a:xfrm>
        <a:custGeom>
          <a:avLst/>
          <a:gdLst/>
          <a:ahLst/>
          <a:cxnLst/>
          <a:rect l="0" t="0" r="0" b="0"/>
          <a:pathLst>
            <a:path>
              <a:moveTo>
                <a:pt x="0" y="45720"/>
              </a:moveTo>
              <a:lnTo>
                <a:pt x="271717" y="4572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05ECFE71-3C0B-FE4B-8FD4-C71A9A7EE6B8}">
      <dsp:nvSpPr>
        <dsp:cNvPr id="0" name=""/>
        <dsp:cNvSpPr/>
      </dsp:nvSpPr>
      <dsp:spPr>
        <a:xfrm>
          <a:off x="1511972" y="4027230"/>
          <a:ext cx="271717" cy="584764"/>
        </a:xfrm>
        <a:custGeom>
          <a:avLst/>
          <a:gdLst/>
          <a:ahLst/>
          <a:cxnLst/>
          <a:rect l="0" t="0" r="0" b="0"/>
          <a:pathLst>
            <a:path>
              <a:moveTo>
                <a:pt x="0" y="584764"/>
              </a:moveTo>
              <a:lnTo>
                <a:pt x="135726" y="584764"/>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2888006B-AF02-9041-9160-45554715131E}">
      <dsp:nvSpPr>
        <dsp:cNvPr id="0" name=""/>
        <dsp:cNvSpPr/>
      </dsp:nvSpPr>
      <dsp:spPr>
        <a:xfrm>
          <a:off x="3292123" y="3442466"/>
          <a:ext cx="271717" cy="877146"/>
        </a:xfrm>
        <a:custGeom>
          <a:avLst/>
          <a:gdLst/>
          <a:ahLst/>
          <a:cxnLst/>
          <a:rect l="0" t="0" r="0" b="0"/>
          <a:pathLst>
            <a:path>
              <a:moveTo>
                <a:pt x="0" y="0"/>
              </a:moveTo>
              <a:lnTo>
                <a:pt x="135726" y="0"/>
              </a:lnTo>
              <a:lnTo>
                <a:pt x="135726" y="877146"/>
              </a:lnTo>
              <a:lnTo>
                <a:pt x="271717" y="877146"/>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29D3A6E5-A9D5-5A45-9A5B-1A3FC4B9D409}">
      <dsp:nvSpPr>
        <dsp:cNvPr id="0" name=""/>
        <dsp:cNvSpPr/>
      </dsp:nvSpPr>
      <dsp:spPr>
        <a:xfrm>
          <a:off x="3292123" y="3442466"/>
          <a:ext cx="271717" cy="292382"/>
        </a:xfrm>
        <a:custGeom>
          <a:avLst/>
          <a:gdLst/>
          <a:ahLst/>
          <a:cxnLst/>
          <a:rect l="0" t="0" r="0" b="0"/>
          <a:pathLst>
            <a:path>
              <a:moveTo>
                <a:pt x="0" y="0"/>
              </a:moveTo>
              <a:lnTo>
                <a:pt x="135726" y="0"/>
              </a:lnTo>
              <a:lnTo>
                <a:pt x="135726" y="292382"/>
              </a:lnTo>
              <a:lnTo>
                <a:pt x="271717" y="292382"/>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73EE2003-9776-D345-B140-D85DB7D906FC}">
      <dsp:nvSpPr>
        <dsp:cNvPr id="0" name=""/>
        <dsp:cNvSpPr/>
      </dsp:nvSpPr>
      <dsp:spPr>
        <a:xfrm>
          <a:off x="6852426" y="3150084"/>
          <a:ext cx="271717" cy="584193"/>
        </a:xfrm>
        <a:custGeom>
          <a:avLst/>
          <a:gdLst/>
          <a:ahLst/>
          <a:cxnLst/>
          <a:rect l="0" t="0" r="0" b="0"/>
          <a:pathLst>
            <a:path>
              <a:moveTo>
                <a:pt x="0" y="0"/>
              </a:moveTo>
              <a:lnTo>
                <a:pt x="135726" y="0"/>
              </a:lnTo>
              <a:lnTo>
                <a:pt x="135726" y="584193"/>
              </a:lnTo>
              <a:lnTo>
                <a:pt x="271717" y="584193"/>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8EBA6214-13C4-1B42-AF30-6E7D67F9E307}">
      <dsp:nvSpPr>
        <dsp:cNvPr id="0" name=""/>
        <dsp:cNvSpPr/>
      </dsp:nvSpPr>
      <dsp:spPr>
        <a:xfrm>
          <a:off x="6852426" y="3104364"/>
          <a:ext cx="271717" cy="91440"/>
        </a:xfrm>
        <a:custGeom>
          <a:avLst/>
          <a:gdLst/>
          <a:ahLst/>
          <a:cxnLst/>
          <a:rect l="0" t="0" r="0" b="0"/>
          <a:pathLst>
            <a:path>
              <a:moveTo>
                <a:pt x="0" y="45720"/>
              </a:moveTo>
              <a:lnTo>
                <a:pt x="271717" y="4572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DB6D226E-7C3F-9F44-88AF-F66B2A9B5296}">
      <dsp:nvSpPr>
        <dsp:cNvPr id="0" name=""/>
        <dsp:cNvSpPr/>
      </dsp:nvSpPr>
      <dsp:spPr>
        <a:xfrm>
          <a:off x="8631104" y="2565890"/>
          <a:ext cx="271717" cy="1606531"/>
        </a:xfrm>
        <a:custGeom>
          <a:avLst/>
          <a:gdLst/>
          <a:ahLst/>
          <a:cxnLst/>
          <a:rect l="0" t="0" r="0" b="0"/>
          <a:pathLst>
            <a:path>
              <a:moveTo>
                <a:pt x="0" y="0"/>
              </a:moveTo>
              <a:lnTo>
                <a:pt x="135858" y="0"/>
              </a:lnTo>
              <a:lnTo>
                <a:pt x="135858" y="1606531"/>
              </a:lnTo>
              <a:lnTo>
                <a:pt x="271717" y="1606531"/>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A631E1C1-D8D2-1642-BD7C-F6D9463A0E1D}">
      <dsp:nvSpPr>
        <dsp:cNvPr id="0" name=""/>
        <dsp:cNvSpPr/>
      </dsp:nvSpPr>
      <dsp:spPr>
        <a:xfrm>
          <a:off x="8631104" y="2565890"/>
          <a:ext cx="271717" cy="1022338"/>
        </a:xfrm>
        <a:custGeom>
          <a:avLst/>
          <a:gdLst/>
          <a:ahLst/>
          <a:cxnLst/>
          <a:rect l="0" t="0" r="0" b="0"/>
          <a:pathLst>
            <a:path>
              <a:moveTo>
                <a:pt x="0" y="0"/>
              </a:moveTo>
              <a:lnTo>
                <a:pt x="135858" y="0"/>
              </a:lnTo>
              <a:lnTo>
                <a:pt x="135858" y="1022338"/>
              </a:lnTo>
              <a:lnTo>
                <a:pt x="271717" y="1022338"/>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2679A54E-390A-CE48-829B-293C648E3478}">
      <dsp:nvSpPr>
        <dsp:cNvPr id="0" name=""/>
        <dsp:cNvSpPr/>
      </dsp:nvSpPr>
      <dsp:spPr>
        <a:xfrm>
          <a:off x="8631104" y="2565890"/>
          <a:ext cx="271717" cy="438144"/>
        </a:xfrm>
        <a:custGeom>
          <a:avLst/>
          <a:gdLst/>
          <a:ahLst/>
          <a:cxnLst/>
          <a:rect l="0" t="0" r="0" b="0"/>
          <a:pathLst>
            <a:path>
              <a:moveTo>
                <a:pt x="0" y="0"/>
              </a:moveTo>
              <a:lnTo>
                <a:pt x="135858" y="0"/>
              </a:lnTo>
              <a:lnTo>
                <a:pt x="135858" y="438144"/>
              </a:lnTo>
              <a:lnTo>
                <a:pt x="271717" y="438144"/>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B2885F66-AED7-B64A-B3D5-4981DB240208}">
      <dsp:nvSpPr>
        <dsp:cNvPr id="0" name=""/>
        <dsp:cNvSpPr/>
      </dsp:nvSpPr>
      <dsp:spPr>
        <a:xfrm>
          <a:off x="10409782" y="2419842"/>
          <a:ext cx="271717" cy="292096"/>
        </a:xfrm>
        <a:custGeom>
          <a:avLst/>
          <a:gdLst/>
          <a:ahLst/>
          <a:cxnLst/>
          <a:rect l="0" t="0" r="0" b="0"/>
          <a:pathLst>
            <a:path>
              <a:moveTo>
                <a:pt x="0" y="0"/>
              </a:moveTo>
              <a:lnTo>
                <a:pt x="135858" y="0"/>
              </a:lnTo>
              <a:lnTo>
                <a:pt x="135858" y="292096"/>
              </a:lnTo>
              <a:lnTo>
                <a:pt x="271717" y="292096"/>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B6E197A1-DC59-984D-A4FF-C0B8269E0F95}">
      <dsp:nvSpPr>
        <dsp:cNvPr id="0" name=""/>
        <dsp:cNvSpPr/>
      </dsp:nvSpPr>
      <dsp:spPr>
        <a:xfrm>
          <a:off x="10409782" y="2127745"/>
          <a:ext cx="271717" cy="292096"/>
        </a:xfrm>
        <a:custGeom>
          <a:avLst/>
          <a:gdLst/>
          <a:ahLst/>
          <a:cxnLst/>
          <a:rect l="0" t="0" r="0" b="0"/>
          <a:pathLst>
            <a:path>
              <a:moveTo>
                <a:pt x="0" y="292096"/>
              </a:moveTo>
              <a:lnTo>
                <a:pt x="135858" y="292096"/>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6F779EF5-AAE1-F648-B41C-A74776958E53}">
      <dsp:nvSpPr>
        <dsp:cNvPr id="0" name=""/>
        <dsp:cNvSpPr/>
      </dsp:nvSpPr>
      <dsp:spPr>
        <a:xfrm>
          <a:off x="8631104" y="2419842"/>
          <a:ext cx="271717" cy="146048"/>
        </a:xfrm>
        <a:custGeom>
          <a:avLst/>
          <a:gdLst/>
          <a:ahLst/>
          <a:cxnLst/>
          <a:rect l="0" t="0" r="0" b="0"/>
          <a:pathLst>
            <a:path>
              <a:moveTo>
                <a:pt x="0" y="146048"/>
              </a:moveTo>
              <a:lnTo>
                <a:pt x="135858" y="146048"/>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1D4352D2-A4C7-F94A-AA8E-BC426FC7EB29}">
      <dsp:nvSpPr>
        <dsp:cNvPr id="0" name=""/>
        <dsp:cNvSpPr/>
      </dsp:nvSpPr>
      <dsp:spPr>
        <a:xfrm>
          <a:off x="10409782" y="959359"/>
          <a:ext cx="271717" cy="584193"/>
        </a:xfrm>
        <a:custGeom>
          <a:avLst/>
          <a:gdLst/>
          <a:ahLst/>
          <a:cxnLst/>
          <a:rect l="0" t="0" r="0" b="0"/>
          <a:pathLst>
            <a:path>
              <a:moveTo>
                <a:pt x="0" y="0"/>
              </a:moveTo>
              <a:lnTo>
                <a:pt x="135858" y="0"/>
              </a:lnTo>
              <a:lnTo>
                <a:pt x="135858" y="584193"/>
              </a:lnTo>
              <a:lnTo>
                <a:pt x="271717" y="584193"/>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0B64F52A-E6A3-D541-B3FC-E45A6C5068AF}">
      <dsp:nvSpPr>
        <dsp:cNvPr id="0" name=""/>
        <dsp:cNvSpPr/>
      </dsp:nvSpPr>
      <dsp:spPr>
        <a:xfrm>
          <a:off x="10409782" y="913639"/>
          <a:ext cx="271717" cy="91440"/>
        </a:xfrm>
        <a:custGeom>
          <a:avLst/>
          <a:gdLst/>
          <a:ahLst/>
          <a:cxnLst/>
          <a:rect l="0" t="0" r="0" b="0"/>
          <a:pathLst>
            <a:path>
              <a:moveTo>
                <a:pt x="0" y="45720"/>
              </a:moveTo>
              <a:lnTo>
                <a:pt x="271717" y="4572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CAC98345-8AC8-E04E-A625-EEAE92765CF4}">
      <dsp:nvSpPr>
        <dsp:cNvPr id="0" name=""/>
        <dsp:cNvSpPr/>
      </dsp:nvSpPr>
      <dsp:spPr>
        <a:xfrm>
          <a:off x="10409782" y="375166"/>
          <a:ext cx="271717" cy="584193"/>
        </a:xfrm>
        <a:custGeom>
          <a:avLst/>
          <a:gdLst/>
          <a:ahLst/>
          <a:cxnLst/>
          <a:rect l="0" t="0" r="0" b="0"/>
          <a:pathLst>
            <a:path>
              <a:moveTo>
                <a:pt x="0" y="584193"/>
              </a:moveTo>
              <a:lnTo>
                <a:pt x="135858" y="584193"/>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54C50811-ADBC-FF46-8BC8-F5E12DCCB034}">
      <dsp:nvSpPr>
        <dsp:cNvPr id="0" name=""/>
        <dsp:cNvSpPr/>
      </dsp:nvSpPr>
      <dsp:spPr>
        <a:xfrm>
          <a:off x="8631104" y="959359"/>
          <a:ext cx="271717" cy="1606531"/>
        </a:xfrm>
        <a:custGeom>
          <a:avLst/>
          <a:gdLst/>
          <a:ahLst/>
          <a:cxnLst/>
          <a:rect l="0" t="0" r="0" b="0"/>
          <a:pathLst>
            <a:path>
              <a:moveTo>
                <a:pt x="0" y="1606531"/>
              </a:moveTo>
              <a:lnTo>
                <a:pt x="135858" y="1606531"/>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C14C504C-37C2-9742-87F3-CCE44C666D63}">
      <dsp:nvSpPr>
        <dsp:cNvPr id="0" name=""/>
        <dsp:cNvSpPr/>
      </dsp:nvSpPr>
      <dsp:spPr>
        <a:xfrm>
          <a:off x="6852426" y="2565890"/>
          <a:ext cx="271717" cy="584193"/>
        </a:xfrm>
        <a:custGeom>
          <a:avLst/>
          <a:gdLst/>
          <a:ahLst/>
          <a:cxnLst/>
          <a:rect l="0" t="0" r="0" b="0"/>
          <a:pathLst>
            <a:path>
              <a:moveTo>
                <a:pt x="0" y="584193"/>
              </a:moveTo>
              <a:lnTo>
                <a:pt x="135726" y="584193"/>
              </a:lnTo>
              <a:lnTo>
                <a:pt x="135726" y="0"/>
              </a:lnTo>
              <a:lnTo>
                <a:pt x="271717" y="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07FB4CF9-8CF5-9A44-A57B-9D0FB41C91A8}">
      <dsp:nvSpPr>
        <dsp:cNvPr id="0" name=""/>
        <dsp:cNvSpPr/>
      </dsp:nvSpPr>
      <dsp:spPr>
        <a:xfrm>
          <a:off x="5072275" y="3104364"/>
          <a:ext cx="271717" cy="91440"/>
        </a:xfrm>
        <a:custGeom>
          <a:avLst/>
          <a:gdLst/>
          <a:ahLst/>
          <a:cxnLst/>
          <a:rect l="0" t="0" r="0" b="0"/>
          <a:pathLst>
            <a:path>
              <a:moveTo>
                <a:pt x="0" y="45720"/>
              </a:moveTo>
              <a:lnTo>
                <a:pt x="27171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713A6-643A-FD42-85F7-52FF4CF129A0}">
      <dsp:nvSpPr>
        <dsp:cNvPr id="0" name=""/>
        <dsp:cNvSpPr/>
      </dsp:nvSpPr>
      <dsp:spPr>
        <a:xfrm>
          <a:off x="3292123" y="3150084"/>
          <a:ext cx="271717" cy="292382"/>
        </a:xfrm>
        <a:custGeom>
          <a:avLst/>
          <a:gdLst/>
          <a:ahLst/>
          <a:cxnLst/>
          <a:rect l="0" t="0" r="0" b="0"/>
          <a:pathLst>
            <a:path>
              <a:moveTo>
                <a:pt x="0" y="292382"/>
              </a:moveTo>
              <a:lnTo>
                <a:pt x="135726" y="292382"/>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2606F5-35D4-0647-9D3B-CA68360868F2}">
      <dsp:nvSpPr>
        <dsp:cNvPr id="0" name=""/>
        <dsp:cNvSpPr/>
      </dsp:nvSpPr>
      <dsp:spPr>
        <a:xfrm>
          <a:off x="5072275" y="2519599"/>
          <a:ext cx="271717" cy="91440"/>
        </a:xfrm>
        <a:custGeom>
          <a:avLst/>
          <a:gdLst/>
          <a:ahLst/>
          <a:cxnLst/>
          <a:rect l="0" t="0" r="0" b="0"/>
          <a:pathLst>
            <a:path>
              <a:moveTo>
                <a:pt x="0" y="45720"/>
              </a:moveTo>
              <a:lnTo>
                <a:pt x="271717" y="4572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B405B9F5-B9C6-6345-9553-67D1481197C9}">
      <dsp:nvSpPr>
        <dsp:cNvPr id="0" name=""/>
        <dsp:cNvSpPr/>
      </dsp:nvSpPr>
      <dsp:spPr>
        <a:xfrm>
          <a:off x="3292123" y="2565319"/>
          <a:ext cx="271717" cy="877146"/>
        </a:xfrm>
        <a:custGeom>
          <a:avLst/>
          <a:gdLst/>
          <a:ahLst/>
          <a:cxnLst/>
          <a:rect l="0" t="0" r="0" b="0"/>
          <a:pathLst>
            <a:path>
              <a:moveTo>
                <a:pt x="0" y="877146"/>
              </a:moveTo>
              <a:lnTo>
                <a:pt x="135726" y="877146"/>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C0596-F824-9743-B148-D4F32B7A3129}">
      <dsp:nvSpPr>
        <dsp:cNvPr id="0" name=""/>
        <dsp:cNvSpPr/>
      </dsp:nvSpPr>
      <dsp:spPr>
        <a:xfrm>
          <a:off x="1511972" y="3442466"/>
          <a:ext cx="271717" cy="1169528"/>
        </a:xfrm>
        <a:custGeom>
          <a:avLst/>
          <a:gdLst/>
          <a:ahLst/>
          <a:cxnLst/>
          <a:rect l="0" t="0" r="0" b="0"/>
          <a:pathLst>
            <a:path>
              <a:moveTo>
                <a:pt x="0" y="1169528"/>
              </a:moveTo>
              <a:lnTo>
                <a:pt x="135726" y="1169528"/>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EA41BF4-6885-5D49-A102-80A61E5595AE}">
      <dsp:nvSpPr>
        <dsp:cNvPr id="0" name=""/>
        <dsp:cNvSpPr/>
      </dsp:nvSpPr>
      <dsp:spPr>
        <a:xfrm>
          <a:off x="3538" y="4404607"/>
          <a:ext cx="1508433" cy="414774"/>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Root</a:t>
          </a:r>
          <a:endParaRPr lang="en-MK" sz="1400" b="1" kern="1200" dirty="0">
            <a:solidFill>
              <a:schemeClr val="bg1"/>
            </a:solidFill>
          </a:endParaRPr>
        </a:p>
      </dsp:txBody>
      <dsp:txXfrm>
        <a:off x="3538" y="4404607"/>
        <a:ext cx="1508433" cy="414774"/>
      </dsp:txXfrm>
    </dsp:sp>
    <dsp:sp modelId="{30491DA2-1E15-3344-843A-E8628EDC2CE7}">
      <dsp:nvSpPr>
        <dsp:cNvPr id="0" name=""/>
        <dsp:cNvSpPr/>
      </dsp:nvSpPr>
      <dsp:spPr>
        <a:xfrm>
          <a:off x="1783690" y="3235078"/>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resources</a:t>
          </a:r>
          <a:endParaRPr lang="en-MK" sz="1400" b="1" kern="1200" dirty="0">
            <a:solidFill>
              <a:schemeClr val="bg1"/>
            </a:solidFill>
          </a:endParaRPr>
        </a:p>
      </dsp:txBody>
      <dsp:txXfrm>
        <a:off x="1783690" y="3235078"/>
        <a:ext cx="1508433" cy="414774"/>
      </dsp:txXfrm>
    </dsp:sp>
    <dsp:sp modelId="{1E71D345-4BDD-5946-9716-00F65ECEF7A5}">
      <dsp:nvSpPr>
        <dsp:cNvPr id="0" name=""/>
        <dsp:cNvSpPr/>
      </dsp:nvSpPr>
      <dsp:spPr>
        <a:xfrm>
          <a:off x="3563841" y="2357932"/>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Feedback</a:t>
          </a:r>
          <a:endParaRPr lang="en-MK" sz="1400" b="1" kern="1200" dirty="0">
            <a:solidFill>
              <a:schemeClr val="tx1"/>
            </a:solidFill>
          </a:endParaRPr>
        </a:p>
      </dsp:txBody>
      <dsp:txXfrm>
        <a:off x="3563841" y="2357932"/>
        <a:ext cx="1508433" cy="414774"/>
      </dsp:txXfrm>
    </dsp:sp>
    <dsp:sp modelId="{E9833248-76E3-3F47-A529-91190B8774E6}">
      <dsp:nvSpPr>
        <dsp:cNvPr id="0" name=""/>
        <dsp:cNvSpPr/>
      </dsp:nvSpPr>
      <dsp:spPr>
        <a:xfrm>
          <a:off x="5343992" y="2357932"/>
          <a:ext cx="1508433" cy="414774"/>
        </a:xfrm>
        <a:prstGeom prst="rect">
          <a:avLst/>
        </a:prstGeom>
        <a:solidFill>
          <a:srgbClr val="92D050"/>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questions file</a:t>
          </a:r>
          <a:endParaRPr lang="en-MK" sz="1400" b="1" kern="1200" dirty="0">
            <a:solidFill>
              <a:schemeClr val="tx1"/>
            </a:solidFill>
          </a:endParaRPr>
        </a:p>
      </dsp:txBody>
      <dsp:txXfrm>
        <a:off x="5343992" y="2357932"/>
        <a:ext cx="1508433" cy="414774"/>
      </dsp:txXfrm>
    </dsp:sp>
    <dsp:sp modelId="{06487A0B-8F44-A046-89BC-49444E6953A6}">
      <dsp:nvSpPr>
        <dsp:cNvPr id="0" name=""/>
        <dsp:cNvSpPr/>
      </dsp:nvSpPr>
      <dsp:spPr>
        <a:xfrm>
          <a:off x="3563841" y="2942696"/>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Section</a:t>
          </a:r>
          <a:endParaRPr lang="en-MK" sz="1400" b="1" kern="1200" dirty="0">
            <a:solidFill>
              <a:schemeClr val="tx1"/>
            </a:solidFill>
          </a:endParaRPr>
        </a:p>
      </dsp:txBody>
      <dsp:txXfrm>
        <a:off x="3563841" y="2942696"/>
        <a:ext cx="1508433" cy="414774"/>
      </dsp:txXfrm>
    </dsp:sp>
    <dsp:sp modelId="{6FBB7094-C3C6-4646-A364-8F99ECAB2090}">
      <dsp:nvSpPr>
        <dsp:cNvPr id="0" name=""/>
        <dsp:cNvSpPr/>
      </dsp:nvSpPr>
      <dsp:spPr>
        <a:xfrm>
          <a:off x="5343992" y="2942696"/>
          <a:ext cx="1508433" cy="41477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Module</a:t>
          </a:r>
          <a:endParaRPr lang="en-MK" sz="1400" b="1" kern="1200" dirty="0">
            <a:solidFill>
              <a:schemeClr val="tx1"/>
            </a:solidFill>
          </a:endParaRPr>
        </a:p>
      </dsp:txBody>
      <dsp:txXfrm>
        <a:off x="5343992" y="2942696"/>
        <a:ext cx="1508433" cy="414774"/>
      </dsp:txXfrm>
    </dsp:sp>
    <dsp:sp modelId="{15B7D702-FB7F-4244-AB69-0027B7063DEA}">
      <dsp:nvSpPr>
        <dsp:cNvPr id="0" name=""/>
        <dsp:cNvSpPr/>
      </dsp:nvSpPr>
      <dsp:spPr>
        <a:xfrm>
          <a:off x="7124144" y="2358705"/>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01 Learning Unit</a:t>
          </a:r>
          <a:endParaRPr lang="en-MK" sz="1400" b="1" kern="1200" dirty="0">
            <a:solidFill>
              <a:schemeClr val="tx1"/>
            </a:solidFill>
          </a:endParaRPr>
        </a:p>
      </dsp:txBody>
      <dsp:txXfrm>
        <a:off x="7124144" y="2358705"/>
        <a:ext cx="1506960" cy="414369"/>
      </dsp:txXfrm>
    </dsp:sp>
    <dsp:sp modelId="{A7D00A65-E191-D048-AA09-DC56E17E143F}">
      <dsp:nvSpPr>
        <dsp:cNvPr id="0" name=""/>
        <dsp:cNvSpPr/>
      </dsp:nvSpPr>
      <dsp:spPr>
        <a:xfrm>
          <a:off x="8902822" y="75217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Activities</a:t>
          </a:r>
          <a:endParaRPr lang="en-MK" sz="1400" b="1" kern="1200" dirty="0">
            <a:solidFill>
              <a:schemeClr val="bg2">
                <a:lumMod val="10000"/>
              </a:schemeClr>
            </a:solidFill>
          </a:endParaRPr>
        </a:p>
      </dsp:txBody>
      <dsp:txXfrm>
        <a:off x="8902822" y="752174"/>
        <a:ext cx="1506960" cy="414369"/>
      </dsp:txXfrm>
    </dsp:sp>
    <dsp:sp modelId="{AB9BEDBE-AEF8-C644-A997-39C531F46EDB}">
      <dsp:nvSpPr>
        <dsp:cNvPr id="0" name=""/>
        <dsp:cNvSpPr/>
      </dsp:nvSpPr>
      <dsp:spPr>
        <a:xfrm>
          <a:off x="10681500" y="16798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01 activity details</a:t>
          </a:r>
          <a:endParaRPr lang="en-MK" sz="1400" b="1" kern="1200" dirty="0">
            <a:solidFill>
              <a:schemeClr val="bg1"/>
            </a:solidFill>
          </a:endParaRPr>
        </a:p>
      </dsp:txBody>
      <dsp:txXfrm>
        <a:off x="10681500" y="167981"/>
        <a:ext cx="1506960" cy="414369"/>
      </dsp:txXfrm>
    </dsp:sp>
    <dsp:sp modelId="{4911CB2B-6E84-7E46-999C-8FE531A1548A}">
      <dsp:nvSpPr>
        <dsp:cNvPr id="0" name=""/>
        <dsp:cNvSpPr/>
      </dsp:nvSpPr>
      <dsp:spPr>
        <a:xfrm>
          <a:off x="10681500" y="75217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a:t>
          </a:r>
          <a:endParaRPr lang="en-MK" sz="1400" b="1" kern="1200" dirty="0">
            <a:solidFill>
              <a:schemeClr val="bg1"/>
            </a:solidFill>
          </a:endParaRPr>
        </a:p>
      </dsp:txBody>
      <dsp:txXfrm>
        <a:off x="10681500" y="752174"/>
        <a:ext cx="1506960" cy="414369"/>
      </dsp:txXfrm>
    </dsp:sp>
    <dsp:sp modelId="{66209CF4-5077-114D-820C-5FF1E6289B1D}">
      <dsp:nvSpPr>
        <dsp:cNvPr id="0" name=""/>
        <dsp:cNvSpPr/>
      </dsp:nvSpPr>
      <dsp:spPr>
        <a:xfrm>
          <a:off x="10681500" y="1336367"/>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N activity details</a:t>
          </a:r>
          <a:endParaRPr lang="en-MK" sz="1400" b="1" kern="1200" dirty="0">
            <a:solidFill>
              <a:schemeClr val="bg1"/>
            </a:solidFill>
          </a:endParaRPr>
        </a:p>
      </dsp:txBody>
      <dsp:txXfrm>
        <a:off x="10681500" y="1336367"/>
        <a:ext cx="1506960" cy="414369"/>
      </dsp:txXfrm>
    </dsp:sp>
    <dsp:sp modelId="{6D5856A5-28A1-534E-AC3A-C356B9019E32}">
      <dsp:nvSpPr>
        <dsp:cNvPr id="0" name=""/>
        <dsp:cNvSpPr/>
      </dsp:nvSpPr>
      <dsp:spPr>
        <a:xfrm>
          <a:off x="8902822" y="221265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Assessment</a:t>
          </a:r>
          <a:endParaRPr lang="en-MK" sz="1400" b="1" kern="1200" dirty="0">
            <a:solidFill>
              <a:schemeClr val="bg2">
                <a:lumMod val="10000"/>
              </a:schemeClr>
            </a:solidFill>
          </a:endParaRPr>
        </a:p>
      </dsp:txBody>
      <dsp:txXfrm>
        <a:off x="8902822" y="2212657"/>
        <a:ext cx="1506960" cy="414369"/>
      </dsp:txXfrm>
    </dsp:sp>
    <dsp:sp modelId="{04A66468-D2D2-024C-9E0D-2C1AC9085B36}">
      <dsp:nvSpPr>
        <dsp:cNvPr id="0" name=""/>
        <dsp:cNvSpPr/>
      </dsp:nvSpPr>
      <dsp:spPr>
        <a:xfrm>
          <a:off x="10681500" y="192056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question bank</a:t>
          </a:r>
          <a:endParaRPr lang="en-MK" sz="1400" b="1" kern="1200" dirty="0">
            <a:solidFill>
              <a:schemeClr val="bg1"/>
            </a:solidFill>
          </a:endParaRPr>
        </a:p>
      </dsp:txBody>
      <dsp:txXfrm>
        <a:off x="10681500" y="1920561"/>
        <a:ext cx="1506960" cy="414369"/>
      </dsp:txXfrm>
    </dsp:sp>
    <dsp:sp modelId="{A57ACB15-3233-544D-A0C5-ADA7C93ECE32}">
      <dsp:nvSpPr>
        <dsp:cNvPr id="0" name=""/>
        <dsp:cNvSpPr/>
      </dsp:nvSpPr>
      <dsp:spPr>
        <a:xfrm>
          <a:off x="10681500" y="250475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(opt) strategy</a:t>
          </a:r>
          <a:endParaRPr lang="en-MK" sz="1400" b="1" kern="1200" dirty="0">
            <a:solidFill>
              <a:schemeClr val="bg1"/>
            </a:solidFill>
          </a:endParaRPr>
        </a:p>
      </dsp:txBody>
      <dsp:txXfrm>
        <a:off x="10681500" y="2504754"/>
        <a:ext cx="1506960" cy="414369"/>
      </dsp:txXfrm>
    </dsp:sp>
    <dsp:sp modelId="{4391BBA2-F3D1-D449-B887-07E771CA0713}">
      <dsp:nvSpPr>
        <dsp:cNvPr id="0" name=""/>
        <dsp:cNvSpPr/>
      </dsp:nvSpPr>
      <dsp:spPr>
        <a:xfrm>
          <a:off x="8902822" y="2796850"/>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content</a:t>
          </a:r>
          <a:endParaRPr lang="en-MK" sz="1400" b="1" kern="1200" dirty="0">
            <a:solidFill>
              <a:schemeClr val="bg2">
                <a:lumMod val="10000"/>
              </a:schemeClr>
            </a:solidFill>
          </a:endParaRPr>
        </a:p>
      </dsp:txBody>
      <dsp:txXfrm>
        <a:off x="8902822" y="2796850"/>
        <a:ext cx="1506960" cy="414369"/>
      </dsp:txXfrm>
    </dsp:sp>
    <dsp:sp modelId="{DD8EA461-A2A6-F44E-92CA-9CC717E7082C}">
      <dsp:nvSpPr>
        <dsp:cNvPr id="0" name=""/>
        <dsp:cNvSpPr/>
      </dsp:nvSpPr>
      <dsp:spPr>
        <a:xfrm>
          <a:off x="8902822" y="338104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Slide deck</a:t>
          </a:r>
          <a:endParaRPr lang="en-MK" sz="1400" b="1" kern="1200" dirty="0">
            <a:solidFill>
              <a:schemeClr val="bg2">
                <a:lumMod val="10000"/>
              </a:schemeClr>
            </a:solidFill>
          </a:endParaRPr>
        </a:p>
      </dsp:txBody>
      <dsp:txXfrm>
        <a:off x="8902822" y="3381044"/>
        <a:ext cx="1506960" cy="414369"/>
      </dsp:txXfrm>
    </dsp:sp>
    <dsp:sp modelId="{C4C712DB-08F9-A042-843E-F2483D49D67F}">
      <dsp:nvSpPr>
        <dsp:cNvPr id="0" name=""/>
        <dsp:cNvSpPr/>
      </dsp:nvSpPr>
      <dsp:spPr>
        <a:xfrm>
          <a:off x="8902822" y="396523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unit plan</a:t>
          </a:r>
          <a:endParaRPr lang="en-MK" sz="1400" b="1" kern="1200" dirty="0">
            <a:solidFill>
              <a:schemeClr val="bg2">
                <a:lumMod val="10000"/>
              </a:schemeClr>
            </a:solidFill>
          </a:endParaRPr>
        </a:p>
      </dsp:txBody>
      <dsp:txXfrm>
        <a:off x="8902822" y="3965237"/>
        <a:ext cx="1506960" cy="414369"/>
      </dsp:txXfrm>
    </dsp:sp>
    <dsp:sp modelId="{D9BBB7AE-3F82-7C41-96F4-D5A24B6EFE6D}">
      <dsp:nvSpPr>
        <dsp:cNvPr id="0" name=""/>
        <dsp:cNvSpPr/>
      </dsp:nvSpPr>
      <dsp:spPr>
        <a:xfrm>
          <a:off x="7124144" y="2942899"/>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a:t>
          </a:r>
          <a:endParaRPr lang="en-MK" sz="1400" b="1" kern="1200" dirty="0">
            <a:solidFill>
              <a:schemeClr val="tx1"/>
            </a:solidFill>
          </a:endParaRPr>
        </a:p>
      </dsp:txBody>
      <dsp:txXfrm>
        <a:off x="7124144" y="2942899"/>
        <a:ext cx="1506960" cy="414369"/>
      </dsp:txXfrm>
    </dsp:sp>
    <dsp:sp modelId="{549687FC-623D-2B4B-ABD4-336801926D96}">
      <dsp:nvSpPr>
        <dsp:cNvPr id="0" name=""/>
        <dsp:cNvSpPr/>
      </dsp:nvSpPr>
      <dsp:spPr>
        <a:xfrm>
          <a:off x="7124144" y="3527092"/>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N Learning Unit</a:t>
          </a:r>
          <a:endParaRPr lang="en-MK" sz="1400" b="1" kern="1200" dirty="0">
            <a:solidFill>
              <a:schemeClr val="tx1"/>
            </a:solidFill>
          </a:endParaRPr>
        </a:p>
      </dsp:txBody>
      <dsp:txXfrm>
        <a:off x="7124144" y="3527092"/>
        <a:ext cx="1506960" cy="414369"/>
      </dsp:txXfrm>
    </dsp:sp>
    <dsp:sp modelId="{E81F0564-7B1B-7341-8B75-2DA8E936FAF1}">
      <dsp:nvSpPr>
        <dsp:cNvPr id="0" name=""/>
        <dsp:cNvSpPr/>
      </dsp:nvSpPr>
      <dsp:spPr>
        <a:xfrm>
          <a:off x="3563841" y="3527460"/>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syllabus</a:t>
          </a:r>
          <a:endParaRPr lang="en-MK" sz="1400" b="1" kern="1200" dirty="0">
            <a:solidFill>
              <a:schemeClr val="tx1"/>
            </a:solidFill>
          </a:endParaRPr>
        </a:p>
      </dsp:txBody>
      <dsp:txXfrm>
        <a:off x="3563841" y="3527460"/>
        <a:ext cx="1508433" cy="414774"/>
      </dsp:txXfrm>
    </dsp:sp>
    <dsp:sp modelId="{D7610AB8-98C4-2E4E-9749-286CFD159ED9}">
      <dsp:nvSpPr>
        <dsp:cNvPr id="0" name=""/>
        <dsp:cNvSpPr/>
      </dsp:nvSpPr>
      <dsp:spPr>
        <a:xfrm>
          <a:off x="3563841" y="4112225"/>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facilitator guide</a:t>
          </a:r>
          <a:endParaRPr lang="en-MK" sz="1400" b="1" kern="1200" dirty="0">
            <a:solidFill>
              <a:schemeClr val="tx1"/>
            </a:solidFill>
          </a:endParaRPr>
        </a:p>
      </dsp:txBody>
      <dsp:txXfrm>
        <a:off x="3563841" y="4112225"/>
        <a:ext cx="1508433" cy="414774"/>
      </dsp:txXfrm>
    </dsp:sp>
    <dsp:sp modelId="{C2E71A89-B035-9F49-9F95-B7047C8107FE}">
      <dsp:nvSpPr>
        <dsp:cNvPr id="0" name=""/>
        <dsp:cNvSpPr/>
      </dsp:nvSpPr>
      <dsp:spPr>
        <a:xfrm>
          <a:off x="1783690" y="3819843"/>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README</a:t>
          </a:r>
          <a:endParaRPr lang="en-MK" sz="1400" b="1" kern="1200" dirty="0">
            <a:solidFill>
              <a:schemeClr val="bg1"/>
            </a:solidFill>
          </a:endParaRPr>
        </a:p>
      </dsp:txBody>
      <dsp:txXfrm>
        <a:off x="1783690" y="3819843"/>
        <a:ext cx="1508433" cy="414774"/>
      </dsp:txXfrm>
    </dsp:sp>
    <dsp:sp modelId="{DC1E33C3-CE42-0E4C-87A4-5388069EF6FD}">
      <dsp:nvSpPr>
        <dsp:cNvPr id="0" name=""/>
        <dsp:cNvSpPr/>
      </dsp:nvSpPr>
      <dsp:spPr>
        <a:xfrm>
          <a:off x="1783690" y="4404607"/>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LICENSE</a:t>
          </a:r>
          <a:endParaRPr lang="en-MK" sz="1400" b="1" kern="1200" dirty="0">
            <a:solidFill>
              <a:schemeClr val="bg1"/>
            </a:solidFill>
          </a:endParaRPr>
        </a:p>
      </dsp:txBody>
      <dsp:txXfrm>
        <a:off x="1783690" y="4404607"/>
        <a:ext cx="1508433" cy="414774"/>
      </dsp:txXfrm>
    </dsp:sp>
    <dsp:sp modelId="{67CE04AD-6A1A-954F-8FF8-438130364507}">
      <dsp:nvSpPr>
        <dsp:cNvPr id="0" name=""/>
        <dsp:cNvSpPr/>
      </dsp:nvSpPr>
      <dsp:spPr>
        <a:xfrm>
          <a:off x="1783690" y="4989371"/>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CITATION</a:t>
          </a:r>
          <a:endParaRPr lang="en-MK" sz="1400" b="1" kern="1200" dirty="0">
            <a:solidFill>
              <a:schemeClr val="bg1"/>
            </a:solidFill>
          </a:endParaRPr>
        </a:p>
      </dsp:txBody>
      <dsp:txXfrm>
        <a:off x="1783690" y="4989371"/>
        <a:ext cx="1508433" cy="414774"/>
      </dsp:txXfrm>
    </dsp:sp>
    <dsp:sp modelId="{F51530C5-CCF5-F54F-943D-C8A0250B4C18}">
      <dsp:nvSpPr>
        <dsp:cNvPr id="0" name=""/>
        <dsp:cNvSpPr/>
      </dsp:nvSpPr>
      <dsp:spPr>
        <a:xfrm>
          <a:off x="1783690" y="5574136"/>
          <a:ext cx="1721804"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CODE-OF-CONDUCT</a:t>
          </a:r>
          <a:endParaRPr lang="en-MK" sz="1400" b="1" kern="1200" dirty="0">
            <a:solidFill>
              <a:schemeClr val="bg1"/>
            </a:solidFill>
          </a:endParaRPr>
        </a:p>
      </dsp:txBody>
      <dsp:txXfrm>
        <a:off x="1783690" y="5574136"/>
        <a:ext cx="1721804" cy="4147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91737-A141-C843-9134-20EEC61BF37B}">
      <dsp:nvSpPr>
        <dsp:cNvPr id="0" name=""/>
        <dsp:cNvSpPr/>
      </dsp:nvSpPr>
      <dsp:spPr>
        <a:xfrm>
          <a:off x="0" y="57025"/>
          <a:ext cx="10985500" cy="79150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MK" sz="3300" b="0" i="0" kern="1200" dirty="0"/>
            <a:t>Check web accessibility with LERA (or similar)</a:t>
          </a:r>
          <a:endParaRPr lang="en-MK" sz="3300" kern="1200" dirty="0"/>
        </a:p>
      </dsp:txBody>
      <dsp:txXfrm>
        <a:off x="38638" y="95663"/>
        <a:ext cx="10908224" cy="714229"/>
      </dsp:txXfrm>
    </dsp:sp>
    <dsp:sp modelId="{EABC6C9D-7308-E84F-98A7-E764BFF99CB2}">
      <dsp:nvSpPr>
        <dsp:cNvPr id="0" name=""/>
        <dsp:cNvSpPr/>
      </dsp:nvSpPr>
      <dsp:spPr>
        <a:xfrm>
          <a:off x="0" y="848530"/>
          <a:ext cx="109855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0" i="0" kern="1200">
              <a:hlinkClick xmlns:r="http://schemas.openxmlformats.org/officeDocument/2006/relationships" r:id="rId1"/>
            </a:rPr>
            <a:t>https://advancedbytez.com/lera/</a:t>
          </a:r>
          <a:r>
            <a:rPr lang="en-MK" sz="2600" b="0" i="0" kern="1200"/>
            <a:t> </a:t>
          </a:r>
          <a:endParaRPr lang="en-MK" sz="2600" kern="1200"/>
        </a:p>
      </dsp:txBody>
      <dsp:txXfrm>
        <a:off x="0" y="848530"/>
        <a:ext cx="10985500" cy="546480"/>
      </dsp:txXfrm>
    </dsp:sp>
    <dsp:sp modelId="{DAF8F333-CD35-F440-9203-2CAE17A3C7C5}">
      <dsp:nvSpPr>
        <dsp:cNvPr id="0" name=""/>
        <dsp:cNvSpPr/>
      </dsp:nvSpPr>
      <dsp:spPr>
        <a:xfrm>
          <a:off x="0" y="1395010"/>
          <a:ext cx="10985500" cy="79150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MK" sz="3300" b="0" i="0" kern="1200"/>
            <a:t>PDF accessibility check with axesCheck</a:t>
          </a:r>
          <a:endParaRPr lang="en-MK" sz="3300" kern="1200"/>
        </a:p>
      </dsp:txBody>
      <dsp:txXfrm>
        <a:off x="38638" y="1433648"/>
        <a:ext cx="10908224" cy="714229"/>
      </dsp:txXfrm>
    </dsp:sp>
    <dsp:sp modelId="{1ECC3284-592D-3E44-B686-C21956EBEA63}">
      <dsp:nvSpPr>
        <dsp:cNvPr id="0" name=""/>
        <dsp:cNvSpPr/>
      </dsp:nvSpPr>
      <dsp:spPr>
        <a:xfrm>
          <a:off x="0" y="2186515"/>
          <a:ext cx="109855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0" i="0" kern="1200">
              <a:hlinkClick xmlns:r="http://schemas.openxmlformats.org/officeDocument/2006/relationships" r:id="rId2"/>
            </a:rPr>
            <a:t>https://check.axes4.com/en/</a:t>
          </a:r>
          <a:r>
            <a:rPr lang="en-MK" sz="2600" b="0" i="0" kern="1200"/>
            <a:t> </a:t>
          </a:r>
          <a:endParaRPr lang="en-MK" sz="2600" kern="1200"/>
        </a:p>
      </dsp:txBody>
      <dsp:txXfrm>
        <a:off x="0" y="2186515"/>
        <a:ext cx="10985500" cy="546480"/>
      </dsp:txXfrm>
    </dsp:sp>
    <dsp:sp modelId="{1D585660-E931-7743-AE33-E861B49FF081}">
      <dsp:nvSpPr>
        <dsp:cNvPr id="0" name=""/>
        <dsp:cNvSpPr/>
      </dsp:nvSpPr>
      <dsp:spPr>
        <a:xfrm>
          <a:off x="0" y="2732995"/>
          <a:ext cx="10985500" cy="79150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MK" sz="3300" b="0" i="0" kern="1200"/>
            <a:t>Image contrast checker</a:t>
          </a:r>
          <a:endParaRPr lang="en-MK" sz="3300" kern="1200"/>
        </a:p>
      </dsp:txBody>
      <dsp:txXfrm>
        <a:off x="38638" y="2771633"/>
        <a:ext cx="10908224" cy="714229"/>
      </dsp:txXfrm>
    </dsp:sp>
    <dsp:sp modelId="{BECED25C-EC67-3A4F-815F-3FE539C6FADA}">
      <dsp:nvSpPr>
        <dsp:cNvPr id="0" name=""/>
        <dsp:cNvSpPr/>
      </dsp:nvSpPr>
      <dsp:spPr>
        <a:xfrm>
          <a:off x="0" y="3524500"/>
          <a:ext cx="109855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0" i="0" kern="1200" dirty="0">
              <a:hlinkClick xmlns:r="http://schemas.openxmlformats.org/officeDocument/2006/relationships" r:id="rId3"/>
            </a:rPr>
            <a:t>https://www.poper.ai/image-color-contrast-checker/</a:t>
          </a:r>
          <a:r>
            <a:rPr lang="en-MK" sz="2600" b="0" i="0" kern="1200" dirty="0"/>
            <a:t> </a:t>
          </a:r>
          <a:endParaRPr lang="en-MK" sz="2600" kern="1200" dirty="0"/>
        </a:p>
      </dsp:txBody>
      <dsp:txXfrm>
        <a:off x="0" y="3524500"/>
        <a:ext cx="10985500" cy="5464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107A838-5E35-0B42-BF57-04B4EE3279D5}" type="datetimeFigureOut">
              <a:rPr lang="en-GB" smtClean="0"/>
              <a:t>21/03/2025</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1C43045-6AD4-F24E-BC87-9598170D7623}" type="slidenum">
              <a:rPr lang="en-GB" smtClean="0"/>
              <a:t>‹#›</a:t>
            </a:fld>
            <a:endParaRPr lang="en-GB"/>
          </a:p>
        </p:txBody>
      </p:sp>
    </p:spTree>
    <p:extLst>
      <p:ext uri="{BB962C8B-B14F-4D97-AF65-F5344CB8AC3E}">
        <p14:creationId xmlns:p14="http://schemas.microsoft.com/office/powerpoint/2010/main" val="210143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p:bg>
      <p:bgPr>
        <a:blipFill>
          <a:blip r:embed="rId2"/>
          <a:srcRect/>
          <a:stretch/>
        </a:blipFill>
        <a:effectLst/>
      </p:bgPr>
    </p:bg>
    <p:spTree>
      <p:nvGrpSpPr>
        <p:cNvPr id="1" name=""/>
        <p:cNvGrpSpPr/>
        <p:nvPr/>
      </p:nvGrpSpPr>
      <p:grpSpPr bwMode="auto">
        <a:xfrm>
          <a:off x="0" y="0"/>
          <a:ext cx="0" cy="0"/>
          <a:chOff x="0" y="0"/>
          <a:chExt cx="0" cy="0"/>
        </a:xfrm>
      </p:grpSpPr>
      <p:sp>
        <p:nvSpPr>
          <p:cNvPr id="11"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69387265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 column 1 video">
    <p:spTree>
      <p:nvGrpSpPr>
        <p:cNvPr id="1" name=""/>
        <p:cNvGrpSpPr/>
        <p:nvPr/>
      </p:nvGrpSpPr>
      <p:grpSpPr bwMode="auto">
        <a:xfrm>
          <a:off x="0" y="0"/>
          <a:ext cx="0" cy="0"/>
          <a:chOff x="0" y="0"/>
          <a:chExt cx="0" cy="0"/>
        </a:xfrm>
      </p:grpSpPr>
      <p:pic>
        <p:nvPicPr>
          <p:cNvPr id="103" name="video_player_placeholder.gif" descr="video_player_placeholder.gif"/>
          <p:cNvPicPr>
            <a:picLocks noChangeAspect="1"/>
          </p:cNvPicPr>
          <p:nvPr/>
        </p:nvPicPr>
        <p:blipFill>
          <a:blip r:embed="rId2"/>
          <a:stretch/>
        </p:blipFill>
        <p:spPr bwMode="auto">
          <a:xfrm>
            <a:off x="4349614" y="1677847"/>
            <a:ext cx="7040000" cy="3960001"/>
          </a:xfrm>
          <a:prstGeom prst="rect">
            <a:avLst/>
          </a:prstGeom>
          <a:ln w="12700">
            <a:miter lim="400000"/>
          </a:ln>
        </p:spPr>
      </p:pic>
      <p:sp>
        <p:nvSpPr>
          <p:cNvPr id="10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05"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3094140" cy="4132052"/>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a:t>
            </a:r>
          </a:p>
        </p:txBody>
      </p:sp>
      <p:sp>
        <p:nvSpPr>
          <p:cNvPr id="106"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0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53002752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 video">
    <p:spTree>
      <p:nvGrpSpPr>
        <p:cNvPr id="1" name=""/>
        <p:cNvGrpSpPr/>
        <p:nvPr/>
      </p:nvGrpSpPr>
      <p:grpSpPr bwMode="auto">
        <a:xfrm>
          <a:off x="0" y="0"/>
          <a:ext cx="0" cy="0"/>
          <a:chOff x="0" y="0"/>
          <a:chExt cx="0" cy="0"/>
        </a:xfrm>
      </p:grpSpPr>
      <p:pic>
        <p:nvPicPr>
          <p:cNvPr id="114" name="video_player_placeholder.gif" descr="video_player_placeholder.gif"/>
          <p:cNvPicPr>
            <a:picLocks noChangeAspect="1"/>
          </p:cNvPicPr>
          <p:nvPr/>
        </p:nvPicPr>
        <p:blipFill>
          <a:blip r:embed="rId2"/>
          <a:stretch/>
        </p:blipFill>
        <p:spPr bwMode="auto">
          <a:xfrm>
            <a:off x="2498266" y="839067"/>
            <a:ext cx="8960002" cy="5040001"/>
          </a:xfrm>
          <a:prstGeom prst="rect">
            <a:avLst/>
          </a:prstGeom>
          <a:ln w="12700">
            <a:miter lim="400000"/>
          </a:ln>
        </p:spPr>
      </p:pic>
      <p:sp>
        <p:nvSpPr>
          <p:cNvPr id="11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16"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117"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11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681407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iagrams samples">
    <p:spTree>
      <p:nvGrpSpPr>
        <p:cNvPr id="1" name=""/>
        <p:cNvGrpSpPr/>
        <p:nvPr/>
      </p:nvGrpSpPr>
      <p:grpSpPr bwMode="auto">
        <a:xfrm>
          <a:off x="0" y="0"/>
          <a:ext cx="0" cy="0"/>
          <a:chOff x="0" y="0"/>
          <a:chExt cx="0" cy="0"/>
        </a:xfrm>
      </p:grpSpPr>
      <p:sp>
        <p:nvSpPr>
          <p:cNvPr id="125"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26" name="Lorem ipsum dolor sit amet, consectetur adipiscing elit. Morbi rhoncus ex non suscipit laoreet. Etiam sodales ligula orci, vel consequat dolor porttitor in. Ut in odio leo."/>
          <p:cNvSpPr txBox="1"/>
          <p:nvPr/>
        </p:nvSpPr>
        <p:spPr bwMode="auto">
          <a:xfrm>
            <a:off x="2489632" y="714757"/>
            <a:ext cx="5335924" cy="683673"/>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a:t>
            </a:r>
          </a:p>
        </p:txBody>
      </p:sp>
      <p:sp>
        <p:nvSpPr>
          <p:cNvPr id="127"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aphicFrame>
        <p:nvGraphicFramePr>
          <p:cNvPr id="128" name="Grafico a radar"/>
          <p:cNvGraphicFramePr>
            <a:graphicFrameLocks/>
          </p:cNvGraphicFramePr>
          <p:nvPr/>
        </p:nvGraphicFramePr>
        <p:xfrm>
          <a:off x="5883265" y="1384303"/>
          <a:ext cx="5416137" cy="44188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9" name="Grafico ad anello 2D"/>
          <p:cNvGraphicFramePr>
            <a:graphicFrameLocks/>
          </p:cNvGraphicFramePr>
          <p:nvPr/>
        </p:nvGraphicFramePr>
        <p:xfrm>
          <a:off x="1069488" y="2018712"/>
          <a:ext cx="3673533" cy="3863466"/>
        </p:xfrm>
        <a:graphic>
          <a:graphicData uri="http://schemas.openxmlformats.org/drawingml/2006/chart">
            <c:chart xmlns:c="http://schemas.openxmlformats.org/drawingml/2006/chart" xmlns:r="http://schemas.openxmlformats.org/officeDocument/2006/relationships" r:id="rId3"/>
          </a:graphicData>
        </a:graphic>
      </p:graphicFrame>
      <p:sp>
        <p:nvSpPr>
          <p:cNvPr id="130"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36721422"/>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ast Light General Area">
    <p:bg>
      <p:bgPr>
        <a:blipFill>
          <a:blip r:embed="rId2"/>
          <a:srcRect/>
          <a:stretch/>
        </a:blipFill>
        <a:effectLst/>
      </p:bgPr>
    </p:bg>
    <p:spTree>
      <p:nvGrpSpPr>
        <p:cNvPr id="1" name=""/>
        <p:cNvGrpSpPr/>
        <p:nvPr/>
      </p:nvGrpSpPr>
      <p:grpSpPr bwMode="auto">
        <a:xfrm>
          <a:off x="0" y="0"/>
          <a:ext cx="0" cy="0"/>
          <a:chOff x="0" y="0"/>
          <a:chExt cx="0" cy="0"/>
        </a:xfrm>
      </p:grpSpPr>
      <p:sp>
        <p:nvSpPr>
          <p:cNvPr id="137"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38"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E42180"/>
            </a:solidFill>
            <a:miter lim="400000"/>
            <a:tailEnd type="oval"/>
          </a:ln>
        </p:spPr>
        <p:txBody>
          <a:bodyPr lIns="25400" tIns="25400" rIns="25400" bIns="25400" anchor="ctr"/>
          <a:lstStyle/>
          <a:p>
            <a:pPr>
              <a:defRPr/>
            </a:pPr>
            <a:endParaRPr sz="900"/>
          </a:p>
        </p:txBody>
      </p:sp>
      <p:pic>
        <p:nvPicPr>
          <p:cNvPr id="139" name="Skills4EOSC_logo.png" descr="Skills4EOSC_logo.png"/>
          <p:cNvPicPr>
            <a:picLocks noChangeAspect="1"/>
          </p:cNvPicPr>
          <p:nvPr/>
        </p:nvPicPr>
        <p:blipFill>
          <a:blip r:embed="rId3"/>
          <a:srcRect t="148" b="150"/>
          <a:stretch/>
        </p:blipFill>
        <p:spPr bwMode="auto">
          <a:xfrm>
            <a:off x="605071" y="518145"/>
            <a:ext cx="1033689" cy="810001"/>
          </a:xfrm>
          <a:prstGeom prst="rect">
            <a:avLst/>
          </a:prstGeom>
          <a:ln w="12700">
            <a:miter lim="400000"/>
          </a:ln>
        </p:spPr>
      </p:pic>
      <p:pic>
        <p:nvPicPr>
          <p:cNvPr id="140" name="Skills4EOSC_social.png" descr="Skills4EOSC_social.png"/>
          <p:cNvPicPr>
            <a:picLocks noChangeAspect="1"/>
          </p:cNvPicPr>
          <p:nvPr/>
        </p:nvPicPr>
        <p:blipFill>
          <a:blip r:embed="rId4"/>
          <a:stretch/>
        </p:blipFill>
        <p:spPr bwMode="auto">
          <a:xfrm>
            <a:off x="10074049" y="2993333"/>
            <a:ext cx="1440001" cy="229797"/>
          </a:xfrm>
          <a:prstGeom prst="rect">
            <a:avLst/>
          </a:prstGeom>
          <a:ln w="12700">
            <a:miter lim="400000"/>
          </a:ln>
        </p:spPr>
      </p:pic>
      <p:grpSp>
        <p:nvGrpSpPr>
          <p:cNvPr id="147" name="Raggruppa"/>
          <p:cNvGrpSpPr/>
          <p:nvPr/>
        </p:nvGrpSpPr>
        <p:grpSpPr bwMode="auto">
          <a:xfrm>
            <a:off x="4165198" y="5240656"/>
            <a:ext cx="3861604" cy="306001"/>
            <a:chOff x="0" y="0"/>
            <a:chExt cx="7723206" cy="612000"/>
          </a:xfrm>
        </p:grpSpPr>
        <p:pic>
          <p:nvPicPr>
            <p:cNvPr id="141" name="UKRI_Horizontal_CMYK negative co-funded.png" descr="UKRI_Horizontal_CMYK negative co-funded.png"/>
            <p:cNvPicPr>
              <a:picLocks noChangeAspect="1"/>
            </p:cNvPicPr>
            <p:nvPr/>
          </p:nvPicPr>
          <p:blipFill>
            <a:blip r:embed="rId5"/>
            <a:srcRect/>
            <a:stretch/>
          </p:blipFill>
          <p:spPr bwMode="auto">
            <a:xfrm>
              <a:off x="2806428" y="0"/>
              <a:ext cx="1651958" cy="612000"/>
            </a:xfrm>
            <a:prstGeom prst="rect">
              <a:avLst/>
            </a:prstGeom>
            <a:ln w="12700" cap="flat">
              <a:noFill/>
              <a:miter lim="400000"/>
            </a:ln>
            <a:effectLst/>
          </p:spPr>
        </p:pic>
        <p:pic>
          <p:nvPicPr>
            <p:cNvPr id="142" name="EN_FundedbytheEU_RGB_NEG.png" descr="EN_FundedbytheEU_RGB_NEG.png"/>
            <p:cNvPicPr>
              <a:picLocks noChangeAspect="1"/>
            </p:cNvPicPr>
            <p:nvPr/>
          </p:nvPicPr>
          <p:blipFill>
            <a:blip r:embed="rId6"/>
            <a:srcRect/>
            <a:stretch/>
          </p:blipFill>
          <p:spPr bwMode="auto">
            <a:xfrm>
              <a:off x="0" y="37987"/>
              <a:ext cx="2520001" cy="561427"/>
            </a:xfrm>
            <a:prstGeom prst="rect">
              <a:avLst/>
            </a:prstGeom>
            <a:ln w="12700" cap="flat">
              <a:noFill/>
              <a:miter lim="400000"/>
            </a:ln>
            <a:effectLst/>
          </p:spPr>
        </p:pic>
        <p:grpSp>
          <p:nvGrpSpPr>
            <p:cNvPr id="146" name="Raggruppa"/>
            <p:cNvGrpSpPr/>
            <p:nvPr/>
          </p:nvGrpSpPr>
          <p:grpSpPr bwMode="auto">
            <a:xfrm>
              <a:off x="4773857" y="44312"/>
              <a:ext cx="2949349" cy="548776"/>
              <a:chOff x="3644" y="0"/>
              <a:chExt cx="2949348" cy="548775"/>
            </a:xfrm>
          </p:grpSpPr>
          <p:pic>
            <p:nvPicPr>
              <p:cNvPr id="143" name="eosc logo negative.png" descr="eosc logo negative.png"/>
              <p:cNvPicPr>
                <a:picLocks noChangeAspect="1"/>
              </p:cNvPicPr>
              <p:nvPr/>
            </p:nvPicPr>
            <p:blipFill>
              <a:blip r:embed="rId7"/>
              <a:srcRect/>
              <a:stretch/>
            </p:blipFill>
            <p:spPr bwMode="auto">
              <a:xfrm>
                <a:off x="1174366" y="121387"/>
                <a:ext cx="1778626" cy="306001"/>
              </a:xfrm>
              <a:prstGeom prst="rect">
                <a:avLst/>
              </a:prstGeom>
              <a:ln w="12700" cap="flat">
                <a:noFill/>
                <a:miter lim="400000"/>
              </a:ln>
              <a:effectLst/>
            </p:spPr>
          </p:pic>
          <p:sp>
            <p:nvSpPr>
              <p:cNvPr id="144"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FFFFFF"/>
                    </a:solidFill>
                    <a:latin typeface="Albert Sans Regular Medium"/>
                    <a:ea typeface="Albert Sans Regular Medium"/>
                    <a:cs typeface="Albert Sans Regular Medium"/>
                  </a:defRPr>
                </a:lvl1pPr>
              </a:lstStyle>
              <a:p>
                <a:pPr>
                  <a:defRPr/>
                </a:pPr>
                <a:r>
                  <a:rPr sz="600"/>
                  <a:t>Supporting</a:t>
                </a:r>
              </a:p>
            </p:txBody>
          </p:sp>
          <p:sp>
            <p:nvSpPr>
              <p:cNvPr id="145" name="Linea"/>
              <p:cNvSpPr/>
              <p:nvPr/>
            </p:nvSpPr>
            <p:spPr bwMode="auto">
              <a:xfrm flipV="1">
                <a:off x="1001293" y="0"/>
                <a:ext cx="1" cy="548775"/>
              </a:xfrm>
              <a:prstGeom prst="line">
                <a:avLst/>
              </a:prstGeom>
              <a:noFill/>
              <a:ln w="9525" cap="flat">
                <a:solidFill>
                  <a:srgbClr val="FFFFFF"/>
                </a:solidFill>
                <a:prstDash val="solid"/>
                <a:miter lim="400000"/>
              </a:ln>
              <a:effectLst/>
            </p:spPr>
            <p:txBody>
              <a:bodyPr wrap="square" lIns="50800" tIns="50800" rIns="50800" bIns="50800" numCol="1" anchor="ctr">
                <a:noAutofit/>
              </a:bodyPr>
              <a:lstStyle/>
              <a:p>
                <a:pPr>
                  <a:defRPr/>
                </a:pPr>
                <a:endParaRPr sz="900"/>
              </a:p>
            </p:txBody>
          </p:sp>
        </p:grpSp>
      </p:grpSp>
      <p:sp>
        <p:nvSpPr>
          <p:cNvPr id="14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40205386"/>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ast Dark General Area">
    <p:bg>
      <p:bgPr>
        <a:blipFill>
          <a:blip r:embed="rId2"/>
          <a:srcRect/>
          <a:stretch/>
        </a:blipFill>
        <a:effectLst/>
      </p:bgPr>
    </p:bg>
    <p:spTree>
      <p:nvGrpSpPr>
        <p:cNvPr id="1" name=""/>
        <p:cNvGrpSpPr/>
        <p:nvPr/>
      </p:nvGrpSpPr>
      <p:grpSpPr bwMode="auto">
        <a:xfrm>
          <a:off x="0" y="0"/>
          <a:ext cx="0" cy="0"/>
          <a:chOff x="0" y="0"/>
          <a:chExt cx="0" cy="0"/>
        </a:xfrm>
      </p:grpSpPr>
      <p:grpSp>
        <p:nvGrpSpPr>
          <p:cNvPr id="161" name="Raggruppa"/>
          <p:cNvGrpSpPr/>
          <p:nvPr/>
        </p:nvGrpSpPr>
        <p:grpSpPr bwMode="auto">
          <a:xfrm>
            <a:off x="4165198" y="5240656"/>
            <a:ext cx="3861604" cy="306001"/>
            <a:chOff x="0" y="0"/>
            <a:chExt cx="7723206" cy="612000"/>
          </a:xfrm>
        </p:grpSpPr>
        <p:pic>
          <p:nvPicPr>
            <p:cNvPr id="155" name="UKRI_Horizontal_CMYK positive co-funded.png" descr="UKRI_Horizontal_CMYK positive co-funded.png"/>
            <p:cNvPicPr>
              <a:picLocks noChangeAspect="1"/>
            </p:cNvPicPr>
            <p:nvPr/>
          </p:nvPicPr>
          <p:blipFill>
            <a:blip r:embed="rId3"/>
            <a:stretch/>
          </p:blipFill>
          <p:spPr bwMode="auto">
            <a:xfrm>
              <a:off x="2806428" y="0"/>
              <a:ext cx="1651957" cy="612000"/>
            </a:xfrm>
            <a:prstGeom prst="rect">
              <a:avLst/>
            </a:prstGeom>
            <a:ln w="12700" cap="flat">
              <a:noFill/>
              <a:miter lim="400000"/>
            </a:ln>
            <a:effectLst/>
          </p:spPr>
        </p:pic>
        <p:pic>
          <p:nvPicPr>
            <p:cNvPr id="156" name="EN_FundedbytheEU_RGB_POS.png" descr="EN_FundedbytheEU_RGB_POS.png"/>
            <p:cNvPicPr>
              <a:picLocks noChangeAspect="1"/>
            </p:cNvPicPr>
            <p:nvPr/>
          </p:nvPicPr>
          <p:blipFill>
            <a:blip r:embed="rId4"/>
            <a:stretch/>
          </p:blipFill>
          <p:spPr bwMode="auto">
            <a:xfrm>
              <a:off x="0" y="37987"/>
              <a:ext cx="2520001" cy="561427"/>
            </a:xfrm>
            <a:prstGeom prst="rect">
              <a:avLst/>
            </a:prstGeom>
            <a:ln w="12700" cap="flat">
              <a:noFill/>
              <a:miter lim="400000"/>
            </a:ln>
            <a:effectLst/>
          </p:spPr>
        </p:pic>
        <p:grpSp>
          <p:nvGrpSpPr>
            <p:cNvPr id="160" name="Raggruppa"/>
            <p:cNvGrpSpPr/>
            <p:nvPr/>
          </p:nvGrpSpPr>
          <p:grpSpPr bwMode="auto">
            <a:xfrm>
              <a:off x="4773857" y="44312"/>
              <a:ext cx="2949349" cy="548776"/>
              <a:chOff x="3644" y="0"/>
              <a:chExt cx="2949348" cy="548775"/>
            </a:xfrm>
          </p:grpSpPr>
          <p:pic>
            <p:nvPicPr>
              <p:cNvPr id="157" name="eosc logo positive.png" descr="eosc logo positive.png"/>
              <p:cNvPicPr>
                <a:picLocks noChangeAspect="1"/>
              </p:cNvPicPr>
              <p:nvPr/>
            </p:nvPicPr>
            <p:blipFill>
              <a:blip r:embed="rId5"/>
              <a:stretch/>
            </p:blipFill>
            <p:spPr bwMode="auto">
              <a:xfrm>
                <a:off x="1174366" y="121387"/>
                <a:ext cx="1778626" cy="306001"/>
              </a:xfrm>
              <a:prstGeom prst="rect">
                <a:avLst/>
              </a:prstGeom>
              <a:ln w="12700" cap="flat">
                <a:noFill/>
                <a:miter lim="400000"/>
              </a:ln>
              <a:effectLst/>
            </p:spPr>
          </p:pic>
          <p:sp>
            <p:nvSpPr>
              <p:cNvPr id="158"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403F3F"/>
                    </a:solidFill>
                    <a:latin typeface="Albert Sans Regular Medium"/>
                    <a:ea typeface="Albert Sans Regular Medium"/>
                    <a:cs typeface="Albert Sans Regular Medium"/>
                  </a:defRPr>
                </a:lvl1pPr>
              </a:lstStyle>
              <a:p>
                <a:pPr>
                  <a:defRPr/>
                </a:pPr>
                <a:r>
                  <a:rPr sz="600"/>
                  <a:t>Supporting</a:t>
                </a:r>
              </a:p>
            </p:txBody>
          </p:sp>
          <p:sp>
            <p:nvSpPr>
              <p:cNvPr id="159" name="Linea"/>
              <p:cNvSpPr/>
              <p:nvPr/>
            </p:nvSpPr>
            <p:spPr bwMode="auto">
              <a:xfrm flipV="1">
                <a:off x="1001293" y="0"/>
                <a:ext cx="1" cy="548775"/>
              </a:xfrm>
              <a:prstGeom prst="line">
                <a:avLst/>
              </a:prstGeom>
              <a:noFill/>
              <a:ln w="6350" cap="flat">
                <a:solidFill>
                  <a:srgbClr val="403F3F"/>
                </a:solidFill>
                <a:prstDash val="solid"/>
                <a:miter lim="400000"/>
              </a:ln>
              <a:effectLst/>
            </p:spPr>
            <p:txBody>
              <a:bodyPr wrap="square" lIns="50800" tIns="50800" rIns="50800" bIns="50800" numCol="1" anchor="ctr">
                <a:noAutofit/>
              </a:bodyPr>
              <a:lstStyle/>
              <a:p>
                <a:pPr>
                  <a:defRPr/>
                </a:pPr>
                <a:endParaRPr sz="900"/>
              </a:p>
            </p:txBody>
          </p:sp>
        </p:grpSp>
      </p:grpSp>
      <p:pic>
        <p:nvPicPr>
          <p:cNvPr id="162" name="Skills4EOSC_logo_negative.png" descr="Skills4EOSC_logo_negative.png"/>
          <p:cNvPicPr>
            <a:picLocks noChangeAspect="1"/>
          </p:cNvPicPr>
          <p:nvPr/>
        </p:nvPicPr>
        <p:blipFill>
          <a:blip r:embed="rId6"/>
          <a:srcRect t="149" b="149"/>
          <a:stretch/>
        </p:blipFill>
        <p:spPr bwMode="auto">
          <a:xfrm>
            <a:off x="605071" y="518149"/>
            <a:ext cx="1033689" cy="810001"/>
          </a:xfrm>
          <a:prstGeom prst="rect">
            <a:avLst/>
          </a:prstGeom>
          <a:ln w="12700">
            <a:miter lim="400000"/>
          </a:ln>
        </p:spPr>
      </p:pic>
      <p:sp>
        <p:nvSpPr>
          <p:cNvPr id="163"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64"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F29420"/>
            </a:solidFill>
            <a:miter lim="400000"/>
            <a:tailEnd type="oval"/>
          </a:ln>
        </p:spPr>
        <p:txBody>
          <a:bodyPr lIns="25400" tIns="25400" rIns="25400" bIns="25400" anchor="ctr"/>
          <a:lstStyle/>
          <a:p>
            <a:pPr>
              <a:defRPr/>
            </a:pPr>
            <a:endParaRPr sz="900"/>
          </a:p>
        </p:txBody>
      </p:sp>
      <p:pic>
        <p:nvPicPr>
          <p:cNvPr id="165" name="Skills4EOSC_social_neg.png" descr="Skills4EOSC_social_neg.png"/>
          <p:cNvPicPr>
            <a:picLocks noChangeAspect="1"/>
          </p:cNvPicPr>
          <p:nvPr/>
        </p:nvPicPr>
        <p:blipFill>
          <a:blip r:embed="rId7"/>
          <a:srcRect/>
          <a:stretch/>
        </p:blipFill>
        <p:spPr bwMode="auto">
          <a:xfrm>
            <a:off x="10074049" y="2993333"/>
            <a:ext cx="1440001" cy="229797"/>
          </a:xfrm>
          <a:prstGeom prst="rect">
            <a:avLst/>
          </a:prstGeom>
          <a:ln w="12700">
            <a:miter lim="400000"/>
          </a:ln>
        </p:spPr>
      </p:pic>
      <p:sp>
        <p:nvSpPr>
          <p:cNvPr id="16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85548133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p:txBody>
          <a:bodyPr/>
          <a:lstStyle/>
          <a:p>
            <a:pPr>
              <a:defRPr/>
            </a:pPr>
            <a:fld id="{665737A0-E424-4442-B2DE-788DA061E23E}" type="datetime1">
              <a:rPr lang="it-IT"/>
              <a:t>21/03/25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590100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userDrawn="1">
  <p:cSld name="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p:txBody>
          <a:bodyPr/>
          <a:lstStyle/>
          <a:p>
            <a:pPr>
              <a:defRPr/>
            </a:pPr>
            <a:fld id="{34ADA4AF-7D90-4E7A-A066-97EF35532DD9}" type="datetime1">
              <a:rPr lang="it-IT"/>
              <a:t>21/03/25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3860255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woObj"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p:txBody>
          <a:bodyPr/>
          <a:lstStyle/>
          <a:p>
            <a:pPr>
              <a:defRPr/>
            </a:pPr>
            <a:fld id="{92C3C478-39EF-4188-B521-EE0397B7B097}" type="datetime1">
              <a:rPr lang="it-IT"/>
              <a:t>21/03/25</a:t>
            </a:fld>
            <a:endParaRPr lang="it-IT"/>
          </a:p>
        </p:txBody>
      </p:sp>
      <p:sp>
        <p:nvSpPr>
          <p:cNvPr id="6" name="Segnaposto piè di pagina 5"/>
          <p:cNvSpPr>
            <a:spLocks noGrp="1"/>
          </p:cNvSpPr>
          <p:nvPr>
            <p:ph type="ftr" sz="quarter" idx="11"/>
          </p:nvPr>
        </p:nvSpPr>
        <p:spPr bwMode="auto"/>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178220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59D9570-D2E4-45E4-B0A5-581C7E2F773E}" type="datetime1">
              <a:rPr lang="it-IT"/>
              <a:t>21/03/25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559DB41E-F8EA-4424-851B-C9388984F801}" type="datetime1">
              <a:rPr lang="it-IT"/>
              <a:t>21/03/25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pyright / disclaimer">
    <p:bg>
      <p:bgPr>
        <a:solidFill>
          <a:srgbClr val="F4F3F3"/>
        </a:solidFill>
        <a:effectLst/>
      </p:bgPr>
    </p:bg>
    <p:spTree>
      <p:nvGrpSpPr>
        <p:cNvPr id="1" name=""/>
        <p:cNvGrpSpPr/>
        <p:nvPr/>
      </p:nvGrpSpPr>
      <p:grpSpPr bwMode="auto">
        <a:xfrm>
          <a:off x="0" y="0"/>
          <a:ext cx="0" cy="0"/>
          <a:chOff x="0" y="0"/>
          <a:chExt cx="0" cy="0"/>
        </a:xfrm>
      </p:grpSpPr>
      <p:pic>
        <p:nvPicPr>
          <p:cNvPr id="18" name="Skills4EOSC - element.png" descr="Skills4EOSC - element.png"/>
          <p:cNvPicPr>
            <a:picLocks noChangeAspect="1"/>
          </p:cNvPicPr>
          <p:nvPr/>
        </p:nvPicPr>
        <p:blipFill>
          <a:blip r:embed="rId2"/>
          <a:stretch/>
        </p:blipFill>
        <p:spPr bwMode="auto">
          <a:xfrm>
            <a:off x="-1129056" y="-1160549"/>
            <a:ext cx="4321191" cy="8480742"/>
          </a:xfrm>
          <a:prstGeom prst="rect">
            <a:avLst/>
          </a:prstGeom>
          <a:ln w="12700">
            <a:miter lim="400000"/>
          </a:ln>
        </p:spPr>
      </p:pic>
      <p:sp>
        <p:nvSpPr>
          <p:cNvPr id="19"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970342040"/>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E3986E6-2E96-419C-86B0-9797F63EC2F5}" type="datetime1">
              <a:rPr lang="it-IT"/>
              <a:t>21/03/25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90639692-C8A1-4A6B-B0B7-0F3061B13436}" type="datetime1">
              <a:rPr lang="it-IT"/>
              <a:t>21/03/25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A565CA9-5D5E-4D5E-A470-BF3604A48A0C}" type="datetime1">
              <a:rPr lang="it-IT"/>
              <a:t>21/03/25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69CA6D6-56EF-49B4-9E9C-935F93E7E1FB}" type="datetime1">
              <a:rPr lang="it-IT"/>
              <a:t>21/03/25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F1A5501B-D190-4E44-BAFA-E2D5C68A4B9A}" type="datetime1">
              <a:rPr lang="it-IT"/>
              <a:t>21/03/25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obj" preserve="1" userDrawn="1">
  <p:cSld name="1_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25C0A52-B09F-4C05-A725-B50680DED393}" type="datetime1">
              <a:rPr lang="it-IT"/>
              <a:t>21/03/25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secHead" preserve="1" userDrawn="1">
  <p:cSld name="1_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24618764-9CEC-4BEB-91DE-43314AEEE8E0}" type="datetime1">
              <a:rPr lang="it-IT"/>
              <a:t>21/03/25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twoObj" preserve="1" userDrawn="1">
  <p:cSld name="1_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C2B61E2-01F5-453A-8700-08613B83A386}" type="datetime1">
              <a:rPr lang="it-IT"/>
              <a:t>21/03/25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1_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2E0CA275-03E7-43E9-B882-408CB45ADD87}" type="datetime1">
              <a:rPr lang="it-IT"/>
              <a:t>21/03/25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a:xfrm>
            <a:off x="838200" y="6356350"/>
            <a:ext cx="2743200" cy="365125"/>
          </a:xfrm>
          <a:prstGeom prst="rect">
            <a:avLst/>
          </a:prstGeom>
        </p:spPr>
        <p:txBody>
          <a:bodyPr/>
          <a:lstStyle/>
          <a:p>
            <a:pPr>
              <a:defRPr/>
            </a:pPr>
            <a:fld id="{87303CD2-E35A-4586-83D7-A5FCD1F408A7}" type="datetime1">
              <a:rPr lang="it-IT"/>
              <a:t>21/03/25</a:t>
            </a:fld>
            <a:endParaRPr lang="it-IT"/>
          </a:p>
        </p:txBody>
      </p:sp>
      <p:sp>
        <p:nvSpPr>
          <p:cNvPr id="4" name="Segnaposto piè di pagina 3"/>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Layout A">
    <p:spTree>
      <p:nvGrpSpPr>
        <p:cNvPr id="1" name=""/>
        <p:cNvGrpSpPr/>
        <p:nvPr/>
      </p:nvGrpSpPr>
      <p:grpSpPr bwMode="auto">
        <a:xfrm>
          <a:off x="0" y="0"/>
          <a:ext cx="0" cy="0"/>
          <a:chOff x="0" y="0"/>
          <a:chExt cx="0" cy="0"/>
        </a:xfrm>
      </p:grpSpPr>
      <p:sp>
        <p:nvSpPr>
          <p:cNvPr id="2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0362453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blank" preserve="1" userDrawn="1">
  <p:cSld name="1_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a:xfrm>
            <a:off x="838200" y="6356350"/>
            <a:ext cx="2743200" cy="365125"/>
          </a:xfrm>
          <a:prstGeom prst="rect">
            <a:avLst/>
          </a:prstGeom>
        </p:spPr>
        <p:txBody>
          <a:bodyPr/>
          <a:lstStyle/>
          <a:p>
            <a:pPr>
              <a:defRPr/>
            </a:pPr>
            <a:fld id="{34504A25-A789-4DA6-ABEC-FBC7E834F568}" type="datetime1">
              <a:rPr lang="it-IT"/>
              <a:t>21/03/25</a:t>
            </a:fld>
            <a:endParaRPr lang="it-IT"/>
          </a:p>
        </p:txBody>
      </p:sp>
      <p:sp>
        <p:nvSpPr>
          <p:cNvPr id="3" name="Segnaposto piè di pagina 2"/>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objTx" preserve="1" userDrawn="1">
  <p:cSld name="1_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4FBE881-64E9-4E6F-9CA3-5B770129C485}" type="datetime1">
              <a:rPr lang="it-IT"/>
              <a:t>21/03/25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picTx" preserve="1" userDrawn="1">
  <p:cSld name="1_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63D14AE-B5C1-4262-85AD-4BE1C9852F43}" type="datetime1">
              <a:rPr lang="it-IT"/>
              <a:t>21/03/25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vertTx" preserve="1" userDrawn="1">
  <p:cSld name="2_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9A9A7105-2218-423B-B533-DB90F52ABB90}" type="datetime1">
              <a:rPr lang="it-IT"/>
              <a:t>21/03/25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3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28AF7E1-EBEC-4685-990F-DDEC650DE50D}" type="datetime1">
              <a:rPr lang="it-IT"/>
              <a:t>21/03/25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Layout B">
    <p:bg>
      <p:bgPr>
        <a:blipFill>
          <a:blip r:embed="rId2"/>
          <a:srcRect/>
          <a:stretch/>
        </a:blipFill>
        <a:effectLst/>
      </p:bgPr>
    </p:bg>
    <p:spTree>
      <p:nvGrpSpPr>
        <p:cNvPr id="1" name=""/>
        <p:cNvGrpSpPr/>
        <p:nvPr/>
      </p:nvGrpSpPr>
      <p:grpSpPr bwMode="auto">
        <a:xfrm>
          <a:off x="0" y="0"/>
          <a:ext cx="0" cy="0"/>
          <a:chOff x="0" y="0"/>
          <a:chExt cx="0" cy="0"/>
        </a:xfrm>
      </p:grpSpPr>
      <p:sp>
        <p:nvSpPr>
          <p:cNvPr id="3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1740066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 columns">
    <p:spTree>
      <p:nvGrpSpPr>
        <p:cNvPr id="1" name=""/>
        <p:cNvGrpSpPr/>
        <p:nvPr/>
      </p:nvGrpSpPr>
      <p:grpSpPr bwMode="auto">
        <a:xfrm>
          <a:off x="0" y="0"/>
          <a:ext cx="0" cy="0"/>
          <a:chOff x="0" y="0"/>
          <a:chExt cx="0" cy="0"/>
        </a:xfrm>
      </p:grpSpPr>
      <p:sp>
        <p:nvSpPr>
          <p:cNvPr id="4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4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10870334" cy="4132052"/>
          </a:xfrm>
          <a:prstGeom prst="rect">
            <a:avLst/>
          </a:prstGeom>
          <a:ln w="12700">
            <a:miter lim="400000"/>
          </a:ln>
        </p:spPr>
        <p:txBody>
          <a:bodyPr lIns="25400" tIns="25400" rIns="25400" bIns="25400" numCol="2" spcCol="1087033"/>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Pellentesque consectetur mollis vulputate. Morbi non orci eros. Interdum et malesuada fames ac ante ipsum primis in faucibus. Proin euismod auctor elit in pharetra. Aenean non dui in eros blandit aliquet nec a purus. Suspendisse luctus volutpat mauris consectetur elementum. Phasellus mollis ac magna et aliquam. Vestibulum sem nibh, sagittis a maximus ac, convallis eu diam. Aliquam eu erat pulvinar ligula ultricies facilisis. Suspendisse enim ipsum, venenatis at posuere eget, tincidunt a orci. Morbi scelerisque tincidunt eros at mollis. Class aptent taciti sociosqu ad litora torquent per conubia nostra, per inceptos himenaeos. Curabitur ligula ante, tristique vel ligula vel, facilisis maximus odio. Mauris enim purus, luctus et nunc eget, faucibus feugiat nisi. Morbi magna est, faucibus id mattis et, vehicula a quam.</a:t>
            </a:r>
          </a:p>
        </p:txBody>
      </p:sp>
      <p:sp>
        <p:nvSpPr>
          <p:cNvPr id="42"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4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203742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2 columns 1 picture">
    <p:spTree>
      <p:nvGrpSpPr>
        <p:cNvPr id="1" name=""/>
        <p:cNvGrpSpPr/>
        <p:nvPr/>
      </p:nvGrpSpPr>
      <p:grpSpPr bwMode="auto">
        <a:xfrm>
          <a:off x="0" y="0"/>
          <a:ext cx="0" cy="0"/>
          <a:chOff x="0" y="0"/>
          <a:chExt cx="0" cy="0"/>
        </a:xfrm>
      </p:grpSpPr>
      <p:sp>
        <p:nvSpPr>
          <p:cNvPr id="5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5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2" y="1591822"/>
            <a:ext cx="6585779" cy="4132052"/>
          </a:xfrm>
          <a:prstGeom prst="rect">
            <a:avLst/>
          </a:prstGeom>
          <a:ln w="12700">
            <a:miter lim="400000"/>
          </a:ln>
        </p:spPr>
        <p:txBody>
          <a:bodyPr lIns="25400" tIns="25400" rIns="25400" bIns="25400" numCol="2" spcCol="658577"/>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p:txBody>
      </p:sp>
      <p:grpSp>
        <p:nvGrpSpPr>
          <p:cNvPr id="54" name="Raggruppa"/>
          <p:cNvGrpSpPr/>
          <p:nvPr/>
        </p:nvGrpSpPr>
        <p:grpSpPr bwMode="auto">
          <a:xfrm>
            <a:off x="7884406" y="1591822"/>
            <a:ext cx="3600001" cy="3841301"/>
            <a:chOff x="0" y="0"/>
            <a:chExt cx="7200000" cy="7682600"/>
          </a:xfrm>
        </p:grpSpPr>
        <p:sp>
          <p:nvSpPr>
            <p:cNvPr id="52" name="Quadrato"/>
            <p:cNvSpPr/>
            <p:nvPr/>
          </p:nvSpPr>
          <p:spPr bwMode="auto">
            <a:xfrm>
              <a:off x="0" y="0"/>
              <a:ext cx="7200001"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53" name="Caption"/>
            <p:cNvSpPr/>
            <p:nvPr/>
          </p:nvSpPr>
          <p:spPr bwMode="auto">
            <a:xfrm>
              <a:off x="0" y="7301600"/>
              <a:ext cx="7200001"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5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5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215721661"/>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 picture">
    <p:spTree>
      <p:nvGrpSpPr>
        <p:cNvPr id="1" name=""/>
        <p:cNvGrpSpPr/>
        <p:nvPr/>
      </p:nvGrpSpPr>
      <p:grpSpPr bwMode="auto">
        <a:xfrm>
          <a:off x="0" y="0"/>
          <a:ext cx="0" cy="0"/>
          <a:chOff x="0" y="0"/>
          <a:chExt cx="0" cy="0"/>
        </a:xfrm>
      </p:grpSpPr>
      <p:sp>
        <p:nvSpPr>
          <p:cNvPr id="63" name="Rettangolo"/>
          <p:cNvSpPr/>
          <p:nvPr/>
        </p:nvSpPr>
        <p:spPr bwMode="auto">
          <a:xfrm>
            <a:off x="2533471" y="826893"/>
            <a:ext cx="8889590" cy="504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64"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65"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66"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6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60180124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 pictures">
    <p:spTree>
      <p:nvGrpSpPr>
        <p:cNvPr id="1" name=""/>
        <p:cNvGrpSpPr/>
        <p:nvPr/>
      </p:nvGrpSpPr>
      <p:grpSpPr bwMode="auto">
        <a:xfrm>
          <a:off x="0" y="0"/>
          <a:ext cx="0" cy="0"/>
          <a:chOff x="0" y="0"/>
          <a:chExt cx="0" cy="0"/>
        </a:xfrm>
      </p:grpSpPr>
      <p:sp>
        <p:nvSpPr>
          <p:cNvPr id="7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grpSp>
        <p:nvGrpSpPr>
          <p:cNvPr id="77" name="Raggruppa"/>
          <p:cNvGrpSpPr/>
          <p:nvPr/>
        </p:nvGrpSpPr>
        <p:grpSpPr bwMode="auto">
          <a:xfrm>
            <a:off x="670805" y="1739066"/>
            <a:ext cx="5040001" cy="3841301"/>
            <a:chOff x="0" y="0"/>
            <a:chExt cx="10080001" cy="7682600"/>
          </a:xfrm>
        </p:grpSpPr>
        <p:sp>
          <p:nvSpPr>
            <p:cNvPr id="75"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76"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78"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pSp>
        <p:nvGrpSpPr>
          <p:cNvPr id="81" name="Raggruppa"/>
          <p:cNvGrpSpPr/>
          <p:nvPr/>
        </p:nvGrpSpPr>
        <p:grpSpPr bwMode="auto">
          <a:xfrm>
            <a:off x="6461780" y="1739066"/>
            <a:ext cx="5040001" cy="3841301"/>
            <a:chOff x="0" y="0"/>
            <a:chExt cx="10080001" cy="7682600"/>
          </a:xfrm>
        </p:grpSpPr>
        <p:sp>
          <p:nvSpPr>
            <p:cNvPr id="79"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80"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82"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57546490"/>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4 pictures">
    <p:spTree>
      <p:nvGrpSpPr>
        <p:cNvPr id="1" name=""/>
        <p:cNvGrpSpPr/>
        <p:nvPr/>
      </p:nvGrpSpPr>
      <p:grpSpPr bwMode="auto">
        <a:xfrm>
          <a:off x="0" y="0"/>
          <a:ext cx="0" cy="0"/>
          <a:chOff x="0" y="0"/>
          <a:chExt cx="0" cy="0"/>
        </a:xfrm>
      </p:grpSpPr>
      <p:sp>
        <p:nvSpPr>
          <p:cNvPr id="89"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90" name="Rettangolo"/>
          <p:cNvSpPr/>
          <p:nvPr/>
        </p:nvSpPr>
        <p:spPr bwMode="auto">
          <a:xfrm>
            <a:off x="6978472"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1" name="Rettangolo"/>
          <p:cNvSpPr/>
          <p:nvPr/>
        </p:nvSpPr>
        <p:spPr bwMode="auto">
          <a:xfrm>
            <a:off x="6978472"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2" name="Rettangolo"/>
          <p:cNvSpPr/>
          <p:nvPr/>
        </p:nvSpPr>
        <p:spPr bwMode="auto">
          <a:xfrm>
            <a:off x="2389539"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3" name="Rettangolo"/>
          <p:cNvSpPr/>
          <p:nvPr/>
        </p:nvSpPr>
        <p:spPr bwMode="auto">
          <a:xfrm>
            <a:off x="2389538"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4"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95"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9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930883537"/>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6"/>
          <a:srcRect/>
          <a:stretch/>
        </a:blipFill>
        <a:effectLst/>
      </p:bgPr>
    </p:bg>
    <p:spTree>
      <p:nvGrpSpPr>
        <p:cNvPr id="1" name=""/>
        <p:cNvGrpSpPr/>
        <p:nvPr/>
      </p:nvGrpSpPr>
      <p:grpSpPr bwMode="auto">
        <a:xfrm>
          <a:off x="0" y="0"/>
          <a:ext cx="0" cy="0"/>
          <a:chOff x="0" y="0"/>
          <a:chExt cx="0" cy="0"/>
        </a:xfrm>
      </p:grpSpPr>
      <p:sp>
        <p:nvSpPr>
          <p:cNvPr id="2" name="Titolo"/>
          <p:cNvSpPr txBox="1">
            <a:spLocks noGrp="1"/>
          </p:cNvSpPr>
          <p:nvPr>
            <p:ph type="title" hasCustomPrompt="1"/>
          </p:nvPr>
        </p:nvSpPr>
        <p:spPr bwMode="auto">
          <a:xfrm>
            <a:off x="603250" y="539750"/>
            <a:ext cx="10985500" cy="716582"/>
          </a:xfrm>
          <a:prstGeom prst="rect">
            <a:avLst/>
          </a:prstGeom>
          <a:ln w="12700">
            <a:miter lim="400000"/>
          </a:ln>
        </p:spPr>
        <p:txBody>
          <a:bodyPr lIns="50800" tIns="50800" rIns="50800" bIns="50800">
            <a:normAutofit/>
          </a:bodyPr>
          <a:lstStyle/>
          <a:p>
            <a:pPr>
              <a:defRPr/>
            </a:pPr>
            <a:r>
              <a:t>Titolo</a:t>
            </a:r>
          </a:p>
        </p:txBody>
      </p:sp>
      <p:sp>
        <p:nvSpPr>
          <p:cNvPr id="3" name="Corpo livello uno…"/>
          <p:cNvSpPr txBox="1">
            <a:spLocks noGrp="1"/>
          </p:cNvSpPr>
          <p:nvPr>
            <p:ph type="body" idx="1" hasCustomPrompt="1"/>
          </p:nvPr>
        </p:nvSpPr>
        <p:spPr bwMode="auto">
          <a:xfrm>
            <a:off x="603250" y="2124252"/>
            <a:ext cx="10985500" cy="4128006"/>
          </a:xfrm>
          <a:prstGeom prst="rect">
            <a:avLst/>
          </a:prstGeom>
          <a:ln w="12700">
            <a:miter lim="400000"/>
          </a:ln>
        </p:spPr>
        <p:txBody>
          <a:bodyPr lIns="50800" tIns="50800" rIns="50800" bIns="50800">
            <a:normAutofit/>
          </a:bodyPr>
          <a:lstStyle/>
          <a:p>
            <a:pPr>
              <a:defRPr/>
            </a:pPr>
            <a:r>
              <a:t>Testo elenco puntato diapositiva</a:t>
            </a:r>
          </a:p>
          <a:p>
            <a:pPr lvl="1">
              <a:defRPr/>
            </a:pPr>
            <a:endParaRPr/>
          </a:p>
          <a:p>
            <a:pPr lvl="2">
              <a:defRPr/>
            </a:pPr>
            <a:endParaRPr/>
          </a:p>
          <a:p>
            <a:pPr lvl="3">
              <a:defRPr/>
            </a:pPr>
            <a:endParaRPr/>
          </a:p>
          <a:p>
            <a:pPr lvl="4">
              <a:defRPr/>
            </a:pPr>
            <a:endParaRPr/>
          </a:p>
        </p:txBody>
      </p:sp>
      <p:sp>
        <p:nvSpPr>
          <p:cNvPr id="4" name="Numero diapositiva"/>
          <p:cNvSpPr txBox="1">
            <a:spLocks noGrp="1"/>
          </p:cNvSpPr>
          <p:nvPr>
            <p:ph type="sldNum" sz="quarter" idx="2"/>
          </p:nvPr>
        </p:nvSpPr>
        <p:spPr bwMode="auto">
          <a:xfrm>
            <a:off x="5979063" y="6486708"/>
            <a:ext cx="227627" cy="241092"/>
          </a:xfrm>
          <a:prstGeom prst="rect">
            <a:avLst/>
          </a:prstGeom>
          <a:ln w="12700">
            <a:miter lim="400000"/>
          </a:ln>
        </p:spPr>
        <p:txBody>
          <a:bodyPr wrap="none" lIns="50800" tIns="50800" rIns="50800" bIns="50800" anchor="b">
            <a:spAutoFit/>
          </a:bodyPr>
          <a:lstStyle>
            <a:lvl1pPr algn="ctr" defTabSz="292100">
              <a:lnSpc>
                <a:spcPct val="100000"/>
              </a:lnSpc>
              <a:spcBef>
                <a:spcPts val="0"/>
              </a:spcBef>
              <a:defRPr sz="900" spc="0">
                <a:solidFill>
                  <a:srgbClr val="000000"/>
                </a:solidFill>
                <a:latin typeface="Helvetica Neue"/>
                <a:ea typeface="Helvetica Neue"/>
                <a:cs typeface="Helvetica Neue"/>
              </a:defRPr>
            </a:lvl1p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47680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90" r:id="rId17"/>
    <p:sldLayoutId id="2147483651" r:id="rId18"/>
    <p:sldLayoutId id="2147483653" r:id="rId19"/>
    <p:sldLayoutId id="2147483656" r:id="rId20"/>
    <p:sldLayoutId id="2147483657" r:id="rId21"/>
    <p:sldLayoutId id="2147483658" r:id="rId22"/>
    <p:sldLayoutId id="2147483659" r:id="rId23"/>
    <p:sldLayoutId id="214748366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Lst>
  <p:hf sldNum="0" hdr="0" dt="0"/>
  <p:txStyles>
    <p:title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p:titleStyle>
    <p:bodyStyle>
      <a:lvl1pPr marL="152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1pPr>
      <a:lvl2pPr marL="457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2pPr>
      <a:lvl3pPr marL="762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3pPr>
      <a:lvl4pPr marL="1066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4pPr>
      <a:lvl5pPr marL="13716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5pPr>
      <a:lvl6pPr marL="1676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6pPr>
      <a:lvl7pPr marL="1981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7pPr>
      <a:lvl8pPr marL="2286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8pPr>
      <a:lvl9pPr marL="2590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9pPr>
    </p:bodyStyle>
    <p:otherStyle>
      <a:lvl1pPr marL="0" marR="0" indent="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1pPr>
      <a:lvl2pPr marL="0" marR="0" indent="228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2pPr>
      <a:lvl3pPr marL="0" marR="0" indent="457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3pPr>
      <a:lvl4pPr marL="0" marR="0" indent="685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4pPr>
      <a:lvl5pPr marL="0" marR="0" indent="9144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5pPr>
      <a:lvl6pPr marL="0" marR="0" indent="11430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6pPr>
      <a:lvl7pPr marL="0" marR="0" indent="1371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7pPr>
      <a:lvl8pPr marL="0" marR="0" indent="1600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8pPr>
      <a:lvl9pPr marL="0" marR="0" indent="1828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flickr.com/photos/sixteenmilesofstring/" TargetMode="External"/><Relationship Id="rId7" Type="http://schemas.openxmlformats.org/officeDocument/2006/relationships/hyperlink" Target="https://creativecommons.org/licenses/by-nc-nd/4.0/" TargetMode="External"/><Relationship Id="rId2" Type="http://schemas.openxmlformats.org/officeDocument/2006/relationships/hyperlink" Target="http://www.flickr.com/photos/sixteenmilesofstring/8256206923/in/set-72157632200936657" TargetMode="External"/><Relationship Id="rId1" Type="http://schemas.openxmlformats.org/officeDocument/2006/relationships/slideLayout" Target="../slideLayouts/slideLayout15.xml"/><Relationship Id="rId6" Type="http://schemas.openxmlformats.org/officeDocument/2006/relationships/hyperlink" Target="https://github.com/getify" TargetMode="External"/><Relationship Id="rId5" Type="http://schemas.openxmlformats.org/officeDocument/2006/relationships/hyperlink" Target="https://github.com/getify/You-Dont-Know-JS" TargetMode="External"/><Relationship Id="rId4" Type="http://schemas.openxmlformats.org/officeDocument/2006/relationships/hyperlink" Target="http://creativecommons.org/licenses/by/4.0/"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hyperlink" Target="https://webaim.org/techniques/alttext/" TargetMode="Externa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orcid.org/0000-0003-0034-2855"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FAIR-by-Design-Methodology/templates" TargetMode="Externa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mailto:sonja.Filiposka@finki.ukim.mk"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hyperlink" Target="https://doi.org/10.5281/zenodo.8305482"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CC40-FCE8-A244-9E2F-0B3E8907508A}"/>
              </a:ext>
            </a:extLst>
          </p:cNvPr>
          <p:cNvSpPr>
            <a:spLocks noGrp="1"/>
          </p:cNvSpPr>
          <p:nvPr>
            <p:ph type="title"/>
          </p:nvPr>
        </p:nvSpPr>
        <p:spPr>
          <a:xfrm>
            <a:off x="5868557" y="1138036"/>
            <a:ext cx="5444382" cy="1402470"/>
          </a:xfrm>
        </p:spPr>
        <p:txBody>
          <a:bodyPr anchor="t">
            <a:normAutofit/>
          </a:bodyPr>
          <a:lstStyle/>
          <a:p>
            <a:r>
              <a:rPr lang="en-GB" sz="4800" dirty="0"/>
              <a:t>Welcome</a:t>
            </a:r>
            <a:endParaRPr lang="en-GB" sz="3200" dirty="0"/>
          </a:p>
        </p:txBody>
      </p:sp>
      <p:sp>
        <p:nvSpPr>
          <p:cNvPr id="3" name="Content Placeholder 2">
            <a:extLst>
              <a:ext uri="{FF2B5EF4-FFF2-40B4-BE49-F238E27FC236}">
                <a16:creationId xmlns:a16="http://schemas.microsoft.com/office/drawing/2014/main" id="{18D8F815-C78E-3245-BD06-4857798C5A28}"/>
              </a:ext>
            </a:extLst>
          </p:cNvPr>
          <p:cNvSpPr>
            <a:spLocks noGrp="1"/>
          </p:cNvSpPr>
          <p:nvPr>
            <p:ph idx="1"/>
          </p:nvPr>
        </p:nvSpPr>
        <p:spPr>
          <a:xfrm>
            <a:off x="5868557" y="2551176"/>
            <a:ext cx="5444382" cy="3591207"/>
          </a:xfrm>
        </p:spPr>
        <p:txBody>
          <a:bodyPr>
            <a:normAutofit/>
          </a:bodyPr>
          <a:lstStyle/>
          <a:p>
            <a:r>
              <a:rPr lang="en-GB" sz="2400" dirty="0">
                <a:solidFill>
                  <a:srgbClr val="0070C0"/>
                </a:solidFill>
              </a:rPr>
              <a:t>We’ll be starting shortly…</a:t>
            </a:r>
          </a:p>
          <a:p>
            <a:endParaRPr lang="en-GB" sz="2400" dirty="0">
              <a:solidFill>
                <a:srgbClr val="0070C0"/>
              </a:solidFill>
            </a:endParaRPr>
          </a:p>
          <a:p>
            <a:pPr algn="l"/>
            <a:r>
              <a:rPr lang="en-GB" sz="2400" dirty="0">
                <a:solidFill>
                  <a:srgbClr val="92D050"/>
                </a:solidFill>
              </a:rPr>
              <a:t>It’s recommended that you use </a:t>
            </a:r>
            <a:br>
              <a:rPr lang="en-GB" sz="2400" dirty="0">
                <a:solidFill>
                  <a:srgbClr val="92D050"/>
                </a:solidFill>
              </a:rPr>
            </a:br>
            <a:r>
              <a:rPr lang="en-GB" sz="2400" dirty="0">
                <a:solidFill>
                  <a:srgbClr val="92D050"/>
                </a:solidFill>
              </a:rPr>
              <a:t>headset for better audio quality</a:t>
            </a:r>
          </a:p>
        </p:txBody>
      </p:sp>
      <p:pic>
        <p:nvPicPr>
          <p:cNvPr id="6" name="Picture 5" descr="Light bulb on yellow background with sketched light beams and cord">
            <a:extLst>
              <a:ext uri="{FF2B5EF4-FFF2-40B4-BE49-F238E27FC236}">
                <a16:creationId xmlns:a16="http://schemas.microsoft.com/office/drawing/2014/main" id="{21F98AD2-E4E6-C1F4-4B6C-A4FDCCE5B9D9}"/>
              </a:ext>
            </a:extLst>
          </p:cNvPr>
          <p:cNvPicPr>
            <a:picLocks noChangeAspect="1"/>
          </p:cNvPicPr>
          <p:nvPr/>
        </p:nvPicPr>
        <p:blipFill rotWithShape="1">
          <a:blip r:embed="rId2">
            <a:grayscl/>
          </a:blip>
          <a:srcRect l="49032" r="4774"/>
          <a:stretch/>
        </p:blipFill>
        <p:spPr>
          <a:xfrm>
            <a:off x="-1" y="10"/>
            <a:ext cx="5151179" cy="6857990"/>
          </a:xfrm>
          <a:prstGeom prst="rect">
            <a:avLst/>
          </a:prstGeom>
        </p:spPr>
      </p:pic>
    </p:spTree>
    <p:extLst>
      <p:ext uri="{BB962C8B-B14F-4D97-AF65-F5344CB8AC3E}">
        <p14:creationId xmlns:p14="http://schemas.microsoft.com/office/powerpoint/2010/main" val="64872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a:xfrm>
            <a:off x="0" y="264023"/>
            <a:ext cx="12192000" cy="1325563"/>
          </a:xfrm>
        </p:spPr>
        <p:txBody>
          <a:bodyPr>
            <a:normAutofit/>
          </a:bodyPr>
          <a:lstStyle/>
          <a:p>
            <a:r>
              <a:rPr lang="en-GB" sz="4700" dirty="0">
                <a:solidFill>
                  <a:schemeClr val="tx1"/>
                </a:solidFill>
              </a:rPr>
              <a:t>Step 2: Revise Learning Objectives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042" y="1017304"/>
            <a:ext cx="6723916" cy="5148000"/>
          </a:xfrm>
        </p:spPr>
      </p:pic>
      <p:sp>
        <p:nvSpPr>
          <p:cNvPr id="7" name="TextBox 6">
            <a:extLst>
              <a:ext uri="{FF2B5EF4-FFF2-40B4-BE49-F238E27FC236}">
                <a16:creationId xmlns:a16="http://schemas.microsoft.com/office/drawing/2014/main" id="{3D31F308-8012-6141-89C0-5021B99D302C}"/>
              </a:ext>
            </a:extLst>
          </p:cNvPr>
          <p:cNvSpPr txBox="1"/>
          <p:nvPr/>
        </p:nvSpPr>
        <p:spPr>
          <a:xfrm>
            <a:off x="2324573" y="6093296"/>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67381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AA56-493E-73DB-C556-E25D2061B8E5}"/>
              </a:ext>
            </a:extLst>
          </p:cNvPr>
          <p:cNvSpPr>
            <a:spLocks noGrp="1"/>
          </p:cNvSpPr>
          <p:nvPr>
            <p:ph type="title"/>
          </p:nvPr>
        </p:nvSpPr>
        <p:spPr>
          <a:xfrm>
            <a:off x="550863" y="365125"/>
            <a:ext cx="11090274" cy="1325563"/>
          </a:xfrm>
        </p:spPr>
        <p:txBody>
          <a:bodyPr>
            <a:normAutofit/>
          </a:bodyPr>
          <a:lstStyle/>
          <a:p>
            <a:r>
              <a:rPr lang="en-MK" sz="4800" dirty="0"/>
              <a:t>How to make SMART learning objectives</a:t>
            </a:r>
          </a:p>
        </p:txBody>
      </p:sp>
      <p:graphicFrame>
        <p:nvGraphicFramePr>
          <p:cNvPr id="6" name="Content Placeholder 2" descr="Specific - Clearly define what the learner will achieve. Avoid vague terms like “learn” or “understand.”&#10;Measurable - Use criteria to track progress and determine when the goal is achieved.&#10;Achievable - Ensure the objective is realistic given the resources, time, and learner’s abilities.&#10;Relevant - Align the objective with the overall learning goals and learner’s needs.&#10;Time-bound - Specify a deadline or time frame for achieving the objective.&#10;">
            <a:extLst>
              <a:ext uri="{FF2B5EF4-FFF2-40B4-BE49-F238E27FC236}">
                <a16:creationId xmlns:a16="http://schemas.microsoft.com/office/drawing/2014/main" id="{B5C081AB-EAE4-2A48-D13B-47CEF00BD743}"/>
              </a:ext>
            </a:extLst>
          </p:cNvPr>
          <p:cNvGraphicFramePr>
            <a:graphicFrameLocks noGrp="1"/>
          </p:cNvGraphicFramePr>
          <p:nvPr>
            <p:ph idx="1"/>
            <p:extLst>
              <p:ext uri="{D42A27DB-BD31-4B8C-83A1-F6EECF244321}">
                <p14:modId xmlns:p14="http://schemas.microsoft.com/office/powerpoint/2010/main" val="2906366000"/>
              </p:ext>
            </p:extLst>
          </p:nvPr>
        </p:nvGraphicFramePr>
        <p:xfrm>
          <a:off x="191344" y="1556792"/>
          <a:ext cx="11737304" cy="473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134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normAutofit fontScale="90000"/>
          </a:bodyPr>
          <a:lstStyle/>
          <a:p>
            <a:r>
              <a:rPr lang="en-GB" sz="4400" b="1" dirty="0"/>
              <a:t>Step 3:</a:t>
            </a:r>
            <a:br>
              <a:rPr lang="en-GB" sz="4400" b="1" dirty="0"/>
            </a:br>
            <a:r>
              <a:rPr lang="en-GB" sz="4400" b="1" dirty="0"/>
              <a:t>Use</a:t>
            </a:r>
            <a:br>
              <a:rPr lang="en-GB" sz="4400" b="1" dirty="0"/>
            </a:br>
            <a:r>
              <a:rPr lang="en-GB" sz="4400" b="1" dirty="0"/>
              <a:t>the</a:t>
            </a:r>
            <a:br>
              <a:rPr lang="en-GB" sz="4400" b="1" dirty="0"/>
            </a:br>
            <a:r>
              <a:rPr lang="en-GB" sz="4400" b="1" dirty="0"/>
              <a:t>RDA Minimal Metadata for Learning Resources</a:t>
            </a:r>
            <a:endParaRPr lang="en-GB" sz="4400"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639009"/>
            <a:ext cx="12002813" cy="742319"/>
          </a:xfrm>
          <a:prstGeom prst="rect">
            <a:avLst/>
          </a:prstGeom>
          <a:noFill/>
        </p:spPr>
        <p:txBody>
          <a:bodyPr wrap="square" rtlCol="0">
            <a:spAutoFit/>
          </a:bodyPr>
          <a:lstStyle/>
          <a:p>
            <a:r>
              <a:rPr lang="en-GB" sz="1200" dirty="0"/>
              <a:t>Minimum set of metadata for learning resources by </a:t>
            </a:r>
            <a:r>
              <a:rPr lang="en-GB" sz="1200" dirty="0" err="1"/>
              <a:t>Hoebelheinrich</a:t>
            </a:r>
            <a:r>
              <a:rPr lang="en-GB" sz="1200" dirty="0"/>
              <a:t>, Nancy J, </a:t>
            </a:r>
            <a:r>
              <a:rPr lang="en-GB" sz="1200" dirty="0" err="1"/>
              <a:t>Biernacka</a:t>
            </a:r>
            <a:r>
              <a:rPr lang="en-GB" sz="1200" dirty="0"/>
              <a:t>, Katarzyna, Brazas, Michelle, Castro, Leyla Jael, Fiore, Nicola, Hellström,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69663"/>
            <a:ext cx="8345213" cy="5874927"/>
          </a:xfrm>
          <a:prstGeom prst="rect">
            <a:avLst/>
          </a:prstGeom>
        </p:spPr>
      </p:pic>
    </p:spTree>
    <p:extLst>
      <p:ext uri="{BB962C8B-B14F-4D97-AF65-F5344CB8AC3E}">
        <p14:creationId xmlns:p14="http://schemas.microsoft.com/office/powerpoint/2010/main" val="264857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ps of coffee">
            <a:extLst>
              <a:ext uri="{FF2B5EF4-FFF2-40B4-BE49-F238E27FC236}">
                <a16:creationId xmlns:a16="http://schemas.microsoft.com/office/drawing/2014/main" id="{A6A132E1-7AF4-3A8A-3417-033AB05048F3}"/>
              </a:ext>
            </a:extLst>
          </p:cNvPr>
          <p:cNvPicPr>
            <a:picLocks noChangeAspect="1"/>
          </p:cNvPicPr>
          <p:nvPr/>
        </p:nvPicPr>
        <p:blipFill rotWithShape="1">
          <a:blip r:embed="rId2"/>
          <a:srcRect t="13271" b="2459"/>
          <a:stretch/>
        </p:blipFill>
        <p:spPr>
          <a:xfrm>
            <a:off x="3" y="10"/>
            <a:ext cx="12191997" cy="6857988"/>
          </a:xfrm>
          <a:prstGeom prst="rect">
            <a:avLst/>
          </a:prstGeom>
        </p:spPr>
      </p:pic>
      <p:sp>
        <p:nvSpPr>
          <p:cNvPr id="2" name="Title 1">
            <a:extLst>
              <a:ext uri="{FF2B5EF4-FFF2-40B4-BE49-F238E27FC236}">
                <a16:creationId xmlns:a16="http://schemas.microsoft.com/office/drawing/2014/main" id="{1185E283-3C9A-F546-8E76-7C6FA45E6DA2}"/>
              </a:ext>
            </a:extLst>
          </p:cNvPr>
          <p:cNvSpPr>
            <a:spLocks noGrp="1"/>
          </p:cNvSpPr>
          <p:nvPr>
            <p:ph type="title"/>
          </p:nvPr>
        </p:nvSpPr>
        <p:spPr>
          <a:xfrm>
            <a:off x="2999656" y="2996952"/>
            <a:ext cx="6480720" cy="1126109"/>
          </a:xfrm>
        </p:spPr>
        <p:txBody>
          <a:bodyPr vert="horz" lIns="91440" tIns="45720" rIns="91440" bIns="45720" rtlCol="0" anchor="b">
            <a:normAutofit/>
          </a:bodyPr>
          <a:lstStyle/>
          <a:p>
            <a:pPr defTabSz="914400"/>
            <a:r>
              <a:rPr lang="en-US" sz="4400" b="1" dirty="0">
                <a:solidFill>
                  <a:srgbClr val="E6017D"/>
                </a:solidFill>
              </a:rPr>
              <a:t>Break ~ 20 mins</a:t>
            </a:r>
          </a:p>
        </p:txBody>
      </p:sp>
      <p:sp>
        <p:nvSpPr>
          <p:cNvPr id="4" name="Footer Placeholder 3">
            <a:extLst>
              <a:ext uri="{FF2B5EF4-FFF2-40B4-BE49-F238E27FC236}">
                <a16:creationId xmlns:a16="http://schemas.microsoft.com/office/drawing/2014/main" id="{ADCB768A-F229-9C4C-8C62-E35B860FA4B6}"/>
              </a:ext>
            </a:extLst>
          </p:cNvPr>
          <p:cNvSpPr>
            <a:spLocks noGrp="1"/>
          </p:cNvSpPr>
          <p:nvPr>
            <p:ph type="ftr" sz="quarter" idx="11"/>
          </p:nvPr>
        </p:nvSpPr>
        <p:spPr/>
        <p:txBody>
          <a:bodyPr vert="horz" lIns="91440" tIns="45720" rIns="91440" bIns="45720" rtlCol="0" anchor="ctr">
            <a:normAutofit fontScale="25000" lnSpcReduction="20000"/>
          </a:bodyPr>
          <a:lstStyle/>
          <a:p>
            <a:pPr>
              <a:spcAft>
                <a:spcPts val="600"/>
              </a:spcAft>
              <a:defRPr/>
            </a:pPr>
            <a:r>
              <a:rPr lang="en-US" kern="1200" dirty="0">
                <a:solidFill>
                  <a:srgbClr val="E6017D"/>
                </a:solidFill>
                <a:latin typeface="Calibri" panose="020F0502020204030204"/>
                <a:ea typeface="+mn-ea"/>
                <a:cs typeface="+mn-cs"/>
              </a:rPr>
              <a:t>FAIR-by-Design Methodology for Learning Materials</a:t>
            </a:r>
          </a:p>
        </p:txBody>
      </p:sp>
    </p:spTree>
    <p:extLst>
      <p:ext uri="{BB962C8B-B14F-4D97-AF65-F5344CB8AC3E}">
        <p14:creationId xmlns:p14="http://schemas.microsoft.com/office/powerpoint/2010/main" val="2764026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a:xfrm>
            <a:off x="0" y="404664"/>
            <a:ext cx="10985500" cy="923676"/>
          </a:xfrm>
        </p:spPr>
        <p:txBody>
          <a:bodyPr>
            <a:normAutofit/>
          </a:bodyPr>
          <a:lstStyle/>
          <a:p>
            <a:r>
              <a:rPr lang="en-GB" sz="4800" dirty="0"/>
              <a:t>Step 4: Check 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a:xfrm>
            <a:off x="407368" y="1825625"/>
            <a:ext cx="5612432" cy="4351338"/>
          </a:xfrm>
        </p:spPr>
        <p:txBody>
          <a:bodyPr>
            <a:normAutofit/>
          </a:bodyPr>
          <a:lstStyle/>
          <a:p>
            <a:r>
              <a:rPr lang="en-GB" sz="2400" b="1" dirty="0"/>
              <a:t>The ideal attribution =</a:t>
            </a:r>
            <a:r>
              <a:rPr lang="en-GB" sz="2400" dirty="0"/>
              <a:t> </a:t>
            </a:r>
            <a:r>
              <a:rPr lang="en-GB" sz="2400" b="1" dirty="0"/>
              <a:t>TASL</a:t>
            </a:r>
          </a:p>
          <a:p>
            <a:pPr lvl="1"/>
            <a:r>
              <a:rPr lang="en-GB" sz="2400" b="1" dirty="0"/>
              <a:t>Title</a:t>
            </a:r>
            <a:r>
              <a:rPr lang="en-GB" sz="2400" dirty="0"/>
              <a:t> - what is the name of the work</a:t>
            </a:r>
          </a:p>
          <a:p>
            <a:pPr lvl="1"/>
            <a:r>
              <a:rPr lang="en-GB" sz="2400" b="1" dirty="0"/>
              <a:t>Author</a:t>
            </a:r>
            <a:r>
              <a:rPr lang="en-GB" sz="2400" dirty="0"/>
              <a:t> - who allows you to use the work (name and link)</a:t>
            </a:r>
          </a:p>
          <a:p>
            <a:pPr lvl="1"/>
            <a:r>
              <a:rPr lang="en-GB" sz="2400" b="1" dirty="0"/>
              <a:t>Source</a:t>
            </a:r>
            <a:r>
              <a:rPr lang="en-GB" sz="2400" dirty="0"/>
              <a:t> - where can the work be found (link added to title)</a:t>
            </a:r>
          </a:p>
          <a:p>
            <a:pPr lvl="1"/>
            <a:r>
              <a:rPr lang="en-GB" sz="2400" b="1" dirty="0"/>
              <a:t>License</a:t>
            </a:r>
            <a:r>
              <a:rPr lang="en-GB" sz="2400" dirty="0"/>
              <a:t> - how can the work be used (name and link to the license)</a:t>
            </a:r>
          </a:p>
          <a:p>
            <a:r>
              <a:rPr lang="en-GB" sz="2400" dirty="0">
                <a:hlinkClick r:id="rId2"/>
              </a:rPr>
              <a:t>CC Recommended practices for attribution</a:t>
            </a:r>
            <a:endParaRPr lang="en-GB" sz="2400" dirty="0"/>
          </a:p>
          <a:p>
            <a:endParaRPr lang="en-GB" sz="2400" dirty="0"/>
          </a:p>
          <a:p>
            <a:endParaRPr lang="en-GB" sz="2400"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178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a:xfrm>
            <a:off x="0" y="332656"/>
            <a:ext cx="10985500" cy="923676"/>
          </a:xfrm>
        </p:spPr>
        <p:txBody>
          <a:bodyPr>
            <a:normAutofit/>
          </a:bodyPr>
          <a:lstStyle/>
          <a:p>
            <a:r>
              <a:rPr lang="en-GB" sz="4800"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a:xfrm>
            <a:off x="603250" y="1484784"/>
            <a:ext cx="10985500" cy="4767474"/>
          </a:xfrm>
        </p:spPr>
        <p:txBody>
          <a:bodyPr>
            <a:normAutofit fontScale="92500"/>
          </a:bodyPr>
          <a:lstStyle/>
          <a:p>
            <a:pPr algn="l"/>
            <a:r>
              <a:rPr lang="en-GB" sz="2400" dirty="0"/>
              <a:t>Image attribution</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endParaRPr lang="en-GB" sz="2400" dirty="0"/>
          </a:p>
          <a:p>
            <a:pPr algn="l"/>
            <a:r>
              <a:rPr lang="en-GB" sz="2400" dirty="0"/>
              <a:t>Adapted image attribution (if derivatives are allowed)</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r>
              <a:rPr lang="en-GB" sz="2400" dirty="0"/>
              <a:t> / Cropped from original</a:t>
            </a:r>
          </a:p>
          <a:p>
            <a:pPr algn="l"/>
            <a:r>
              <a:rPr lang="en-GB" sz="2400" dirty="0"/>
              <a:t>Text attribution</a:t>
            </a:r>
          </a:p>
          <a:p>
            <a:pPr lvl="1" algn="l"/>
            <a:r>
              <a:rPr lang="en-GB" sz="2400" dirty="0"/>
              <a:t>This chapter is from “</a:t>
            </a:r>
            <a:r>
              <a:rPr lang="en-GB" sz="2400" dirty="0">
                <a:hlinkClick r:id="rId5"/>
              </a:rPr>
              <a:t>You Don't Know JS Yet (2nd Edition)</a:t>
            </a:r>
            <a:r>
              <a:rPr lang="en-GB" sz="2400" dirty="0"/>
              <a:t>” by </a:t>
            </a:r>
            <a:r>
              <a:rPr lang="en-GB" sz="2400" dirty="0">
                <a:hlinkClick r:id="rId6"/>
              </a:rPr>
              <a:t>Kyle Simpson</a:t>
            </a:r>
            <a:r>
              <a:rPr lang="en-GB" sz="2400" dirty="0"/>
              <a:t>. The book is licensed under the </a:t>
            </a:r>
            <a:r>
              <a:rPr lang="en-GB" sz="2400" dirty="0">
                <a:hlinkClick r:id="rId7"/>
              </a:rPr>
              <a:t>CC BY-NC-ND 4.0 license</a:t>
            </a:r>
            <a:r>
              <a:rPr lang="en-GB" sz="2400" dirty="0"/>
              <a:t>. © 2019-2022 Kyle Simpson.</a:t>
            </a:r>
          </a:p>
          <a:p>
            <a:pPr algn="l"/>
            <a:r>
              <a:rPr lang="en-GB" sz="2400" dirty="0"/>
              <a:t>Provided by source</a:t>
            </a:r>
          </a:p>
          <a:p>
            <a:pPr lvl="1" algn="l"/>
            <a:r>
              <a:rPr lang="en-GB" sz="2400" dirty="0"/>
              <a:t>Image by AUTHOR(link) from </a:t>
            </a:r>
            <a:r>
              <a:rPr lang="en-GB" sz="2400" dirty="0" err="1"/>
              <a:t>Pixabay</a:t>
            </a:r>
            <a:r>
              <a:rPr lang="en-GB" sz="2400" dirty="0"/>
              <a:t>(link)</a:t>
            </a:r>
          </a:p>
        </p:txBody>
      </p:sp>
    </p:spTree>
    <p:extLst>
      <p:ext uri="{BB962C8B-B14F-4D97-AF65-F5344CB8AC3E}">
        <p14:creationId xmlns:p14="http://schemas.microsoft.com/office/powerpoint/2010/main" val="908397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hierarchical logical organisation per folders">
            <a:extLst>
              <a:ext uri="{FF2B5EF4-FFF2-40B4-BE49-F238E27FC236}">
                <a16:creationId xmlns:a16="http://schemas.microsoft.com/office/drawing/2014/main" id="{F61ABF1E-09DE-C24D-94C1-9C5651B10A25}"/>
              </a:ext>
            </a:extLst>
          </p:cNvPr>
          <p:cNvGraphicFramePr>
            <a:graphicFrameLocks noGrp="1"/>
          </p:cNvGraphicFramePr>
          <p:nvPr>
            <p:ph idx="1"/>
            <p:extLst>
              <p:ext uri="{D42A27DB-BD31-4B8C-83A1-F6EECF244321}">
                <p14:modId xmlns:p14="http://schemas.microsoft.com/office/powerpoint/2010/main" val="1954288658"/>
              </p:ext>
            </p:extLst>
          </p:nvPr>
        </p:nvGraphicFramePr>
        <p:xfrm>
          <a:off x="0" y="20071"/>
          <a:ext cx="12192000" cy="6156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0" y="548680"/>
            <a:ext cx="10515600" cy="1325563"/>
          </a:xfrm>
        </p:spPr>
        <p:txBody>
          <a:bodyPr>
            <a:normAutofit/>
          </a:bodyPr>
          <a:lstStyle/>
          <a:p>
            <a:r>
              <a:rPr lang="en-GB" sz="4400" dirty="0">
                <a:solidFill>
                  <a:schemeClr val="tx1"/>
                </a:solidFill>
              </a:rPr>
              <a:t>Step 5: Think granular</a:t>
            </a:r>
          </a:p>
        </p:txBody>
      </p:sp>
    </p:spTree>
    <p:extLst>
      <p:ext uri="{BB962C8B-B14F-4D97-AF65-F5344CB8AC3E}">
        <p14:creationId xmlns:p14="http://schemas.microsoft.com/office/powerpoint/2010/main" val="1813025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D07C-AB42-314F-A3FE-B27851A1A29F}"/>
              </a:ext>
            </a:extLst>
          </p:cNvPr>
          <p:cNvSpPr>
            <a:spLocks noGrp="1"/>
          </p:cNvSpPr>
          <p:nvPr>
            <p:ph type="title"/>
          </p:nvPr>
        </p:nvSpPr>
        <p:spPr>
          <a:xfrm>
            <a:off x="0" y="476672"/>
            <a:ext cx="10985500" cy="923676"/>
          </a:xfrm>
        </p:spPr>
        <p:txBody>
          <a:bodyPr>
            <a:normAutofit/>
          </a:bodyPr>
          <a:lstStyle/>
          <a:p>
            <a:r>
              <a:rPr lang="en-GB" sz="4800" dirty="0"/>
              <a:t>Step 6: Check/Create alternative text</a:t>
            </a:r>
          </a:p>
        </p:txBody>
      </p:sp>
      <p:sp>
        <p:nvSpPr>
          <p:cNvPr id="5" name="Content Placeholder 4">
            <a:extLst>
              <a:ext uri="{FF2B5EF4-FFF2-40B4-BE49-F238E27FC236}">
                <a16:creationId xmlns:a16="http://schemas.microsoft.com/office/drawing/2014/main" id="{767EDDF0-04BD-1B48-AB00-D184F4719223}"/>
              </a:ext>
            </a:extLst>
          </p:cNvPr>
          <p:cNvSpPr>
            <a:spLocks noGrp="1"/>
          </p:cNvSpPr>
          <p:nvPr>
            <p:ph sz="half" idx="1"/>
          </p:nvPr>
        </p:nvSpPr>
        <p:spPr>
          <a:xfrm>
            <a:off x="838200" y="1484784"/>
            <a:ext cx="5181600" cy="4351338"/>
          </a:xfrm>
        </p:spPr>
        <p:txBody>
          <a:bodyPr>
            <a:noAutofit/>
          </a:bodyPr>
          <a:lstStyle/>
          <a:p>
            <a:pPr algn="l"/>
            <a:r>
              <a:rPr lang="en-GB" sz="2800" dirty="0">
                <a:hlinkClick r:id="rId2"/>
              </a:rPr>
              <a:t>Alternative text guide by WebAIM</a:t>
            </a:r>
            <a:endParaRPr lang="en-GB" sz="2800" dirty="0"/>
          </a:p>
          <a:p>
            <a:pPr lvl="1" algn="l"/>
            <a:r>
              <a:rPr lang="en-GB" sz="2800" dirty="0"/>
              <a:t>should be accurate and equivalent in representing content and function</a:t>
            </a:r>
          </a:p>
          <a:p>
            <a:pPr lvl="1" algn="l"/>
            <a:r>
              <a:rPr lang="en-GB" sz="2800" dirty="0"/>
              <a:t>should be concise</a:t>
            </a:r>
          </a:p>
          <a:p>
            <a:pPr lvl="1" algn="l"/>
            <a:r>
              <a:rPr lang="en-GB" sz="2800" dirty="0"/>
              <a:t>do not make it redundant</a:t>
            </a:r>
          </a:p>
          <a:p>
            <a:pPr lvl="1" algn="l"/>
            <a:r>
              <a:rPr lang="en-GB" sz="2800" dirty="0"/>
              <a:t>do not include phrases such as "image of ..." or "graphic of ..."</a:t>
            </a:r>
          </a:p>
        </p:txBody>
      </p:sp>
      <p:sp>
        <p:nvSpPr>
          <p:cNvPr id="6" name="Content Placeholder 5">
            <a:extLst>
              <a:ext uri="{FF2B5EF4-FFF2-40B4-BE49-F238E27FC236}">
                <a16:creationId xmlns:a16="http://schemas.microsoft.com/office/drawing/2014/main" id="{454ED0DE-40A4-B44C-BE18-CE587B09F14E}"/>
              </a:ext>
            </a:extLst>
          </p:cNvPr>
          <p:cNvSpPr>
            <a:spLocks noGrp="1"/>
          </p:cNvSpPr>
          <p:nvPr>
            <p:ph sz="half" idx="2"/>
          </p:nvPr>
        </p:nvSpPr>
        <p:spPr>
          <a:xfrm>
            <a:off x="6172200" y="1484784"/>
            <a:ext cx="5181600" cy="4351338"/>
          </a:xfrm>
        </p:spPr>
        <p:txBody>
          <a:bodyPr>
            <a:normAutofit/>
          </a:bodyPr>
          <a:lstStyle/>
          <a:p>
            <a:pPr algn="l"/>
            <a:r>
              <a:rPr lang="en-GB" sz="2800" dirty="0">
                <a:solidFill>
                  <a:srgbClr val="0070C0"/>
                </a:solidFill>
              </a:rPr>
              <a:t>Decorative image = blank alternative text</a:t>
            </a:r>
          </a:p>
          <a:p>
            <a:pPr lvl="1" algn="l"/>
            <a:r>
              <a:rPr lang="en-GB" sz="2800" dirty="0"/>
              <a:t>does not present important content</a:t>
            </a:r>
          </a:p>
          <a:p>
            <a:pPr lvl="1" algn="l"/>
            <a:r>
              <a:rPr lang="en-GB" sz="2800" dirty="0"/>
              <a:t>is used for layout or non-informative purposes</a:t>
            </a:r>
          </a:p>
          <a:p>
            <a:pPr lvl="1" algn="l"/>
            <a:r>
              <a:rPr lang="en-GB" sz="2800" dirty="0"/>
              <a:t>does not have a function (e.g. is not a link)</a:t>
            </a:r>
          </a:p>
        </p:txBody>
      </p:sp>
    </p:spTree>
    <p:extLst>
      <p:ext uri="{BB962C8B-B14F-4D97-AF65-F5344CB8AC3E}">
        <p14:creationId xmlns:p14="http://schemas.microsoft.com/office/powerpoint/2010/main" val="234237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0AEB2F-9943-5021-B6D3-0689DE050993}"/>
              </a:ext>
            </a:extLst>
          </p:cNvPr>
          <p:cNvSpPr>
            <a:spLocks noGrp="1"/>
          </p:cNvSpPr>
          <p:nvPr>
            <p:ph type="title"/>
          </p:nvPr>
        </p:nvSpPr>
        <p:spPr>
          <a:xfrm>
            <a:off x="603250" y="404664"/>
            <a:ext cx="10985500" cy="851668"/>
          </a:xfrm>
        </p:spPr>
        <p:txBody>
          <a:bodyPr>
            <a:normAutofit/>
          </a:bodyPr>
          <a:lstStyle/>
          <a:p>
            <a:r>
              <a:rPr lang="en-MK" sz="4800" dirty="0"/>
              <a:t>Ensure accessibility</a:t>
            </a:r>
          </a:p>
        </p:txBody>
      </p:sp>
      <p:graphicFrame>
        <p:nvGraphicFramePr>
          <p:cNvPr id="9" name="Content Placeholder 8" descr="Check web accessibility with LERA (or similar)&#13;&#10;&#9;https://advancedbytez.com/lera/ &#13;&#10;PDF accessibility check with axesCheck&#13;&#10;&#9;https://check.axes4.com/en/ &#13;&#10;Image contrast checker&#13;&#10;&#9;https://www.poper.ai/image-color-contrast-checker/ &#13;&#10;">
            <a:extLst>
              <a:ext uri="{FF2B5EF4-FFF2-40B4-BE49-F238E27FC236}">
                <a16:creationId xmlns:a16="http://schemas.microsoft.com/office/drawing/2014/main" id="{BA1D67D2-8265-6ADF-36E4-C99DD80ABB42}"/>
              </a:ext>
            </a:extLst>
          </p:cNvPr>
          <p:cNvGraphicFramePr>
            <a:graphicFrameLocks noGrp="1"/>
          </p:cNvGraphicFramePr>
          <p:nvPr>
            <p:ph idx="1"/>
            <p:extLst>
              <p:ext uri="{D42A27DB-BD31-4B8C-83A1-F6EECF244321}">
                <p14:modId xmlns:p14="http://schemas.microsoft.com/office/powerpoint/2010/main" val="724557392"/>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3093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DCA084-B9EB-9AE1-2191-26748EDB1035}"/>
              </a:ext>
            </a:extLst>
          </p:cNvPr>
          <p:cNvSpPr>
            <a:spLocks noGrp="1"/>
          </p:cNvSpPr>
          <p:nvPr>
            <p:ph type="title"/>
          </p:nvPr>
        </p:nvSpPr>
        <p:spPr>
          <a:xfrm>
            <a:off x="0" y="332656"/>
            <a:ext cx="11588750" cy="1296144"/>
          </a:xfrm>
        </p:spPr>
        <p:txBody>
          <a:bodyPr>
            <a:normAutofit fontScale="90000"/>
          </a:bodyPr>
          <a:lstStyle/>
          <a:p>
            <a:r>
              <a:rPr lang="en-MK" sz="4000" dirty="0"/>
              <a:t>Step 7: File Formats, Versioning, Collaboration, Instructor Kit</a:t>
            </a:r>
          </a:p>
        </p:txBody>
      </p:sp>
      <p:graphicFrame>
        <p:nvGraphicFramePr>
          <p:cNvPr id="7" name="Content Placeholder 6" descr="Check/Decide on Open File Formats&#13;&#10;&#9;Editable formats to be available for other instructors&#13;&#10;&#9;Final formats for learners&#13;&#10;How will both types be versioned&#13;&#10;&#9;When publishing&#13;&#10;&#9;While developing&#13;&#10;Define collaboration&#13;&#10;&#9;Internal during development&#13;&#10;&#9;External, after publishing&#13;&#10;Design a suitable Instructor Kit&#13;&#10;&#9;Make a list of missing items&#13;&#10;&#9;Review templates&#13;&#10;">
            <a:extLst>
              <a:ext uri="{FF2B5EF4-FFF2-40B4-BE49-F238E27FC236}">
                <a16:creationId xmlns:a16="http://schemas.microsoft.com/office/drawing/2014/main" id="{681190FD-63AF-2AA6-4F76-C49A4C7E79C2}"/>
              </a:ext>
            </a:extLst>
          </p:cNvPr>
          <p:cNvGraphicFramePr>
            <a:graphicFrameLocks noGrp="1"/>
          </p:cNvGraphicFramePr>
          <p:nvPr>
            <p:ph idx="1"/>
            <p:extLst>
              <p:ext uri="{D42A27DB-BD31-4B8C-83A1-F6EECF244321}">
                <p14:modId xmlns:p14="http://schemas.microsoft.com/office/powerpoint/2010/main" val="68070517"/>
              </p:ext>
            </p:extLst>
          </p:nvPr>
        </p:nvGraphicFramePr>
        <p:xfrm>
          <a:off x="603250" y="1412776"/>
          <a:ext cx="10985500" cy="4839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664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D58154-8096-0352-2626-0006F533ED2D}"/>
              </a:ext>
            </a:extLst>
          </p:cNvPr>
          <p:cNvSpPr>
            <a:spLocks noGrp="1"/>
          </p:cNvSpPr>
          <p:nvPr>
            <p:ph type="ftr" sz="quarter" idx="4294967295"/>
          </p:nvPr>
        </p:nvSpPr>
        <p:spPr>
          <a:xfrm>
            <a:off x="0" y="0"/>
            <a:ext cx="0" cy="0"/>
          </a:xfrm>
        </p:spPr>
        <p:txBody>
          <a:bodyPr/>
          <a:lstStyle/>
          <a:p>
            <a:pPr>
              <a:defRPr/>
            </a:pPr>
            <a:r>
              <a:rPr lang="en-US" dirty="0">
                <a:solidFill>
                  <a:schemeClr val="bg2">
                    <a:lumMod val="75000"/>
                  </a:schemeClr>
                </a:solidFill>
              </a:rPr>
              <a:t>  ATRIUM TRAINING SESSION 1</a:t>
            </a:r>
            <a:endParaRPr lang="it-IT" dirty="0">
              <a:solidFill>
                <a:schemeClr val="bg2">
                  <a:lumMod val="75000"/>
                </a:schemeClr>
              </a:solidFill>
            </a:endParaRPr>
          </a:p>
        </p:txBody>
      </p:sp>
      <p:sp>
        <p:nvSpPr>
          <p:cNvPr id="8" name="TextBox 7">
            <a:extLst>
              <a:ext uri="{FF2B5EF4-FFF2-40B4-BE49-F238E27FC236}">
                <a16:creationId xmlns:a16="http://schemas.microsoft.com/office/drawing/2014/main" id="{5D1F8784-7FC0-6711-3690-C9C577DB65E4}"/>
              </a:ext>
            </a:extLst>
          </p:cNvPr>
          <p:cNvSpPr txBox="1"/>
          <p:nvPr/>
        </p:nvSpPr>
        <p:spPr bwMode="auto">
          <a:xfrm>
            <a:off x="6707396" y="4941168"/>
            <a:ext cx="5218929" cy="12398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none" rtlCol="0">
            <a:spAutoFit/>
          </a:bodyPr>
          <a:lstStyle/>
          <a:p>
            <a:pPr algn="l">
              <a:defRPr/>
            </a:pPr>
            <a:r>
              <a:rPr lang="it-IT" sz="4000" dirty="0">
                <a:solidFill>
                  <a:schemeClr val="tx2"/>
                </a:solidFill>
                <a:latin typeface="Century Gothic"/>
              </a:rPr>
              <a:t>Sonja Filiposka, UKIM</a:t>
            </a:r>
            <a:endParaRPr lang="it-IT" sz="1800" dirty="0">
              <a:solidFill>
                <a:schemeClr val="tx2"/>
              </a:solidFill>
            </a:endParaRPr>
          </a:p>
          <a:p>
            <a:pPr algn="l">
              <a:defRPr/>
            </a:pPr>
            <a:r>
              <a:rPr lang="it-IT" sz="1800" dirty="0">
                <a:solidFill>
                  <a:srgbClr val="92D050"/>
                </a:solidFill>
                <a:hlinkClick r:id="rId2"/>
              </a:rPr>
              <a:t>	</a:t>
            </a:r>
            <a:r>
              <a:rPr lang="it-IT" sz="1800" dirty="0" err="1">
                <a:solidFill>
                  <a:srgbClr val="92D050"/>
                </a:solidFill>
                <a:hlinkClick r:id="rId2"/>
              </a:rPr>
              <a:t>orcid.org</a:t>
            </a:r>
            <a:r>
              <a:rPr lang="it-IT" sz="1800" dirty="0">
                <a:solidFill>
                  <a:srgbClr val="92D050"/>
                </a:solidFill>
                <a:hlinkClick r:id="rId2"/>
              </a:rPr>
              <a:t>/0000-0003-0034-2855</a:t>
            </a:r>
            <a:r>
              <a:rPr lang="it-IT" sz="1800" dirty="0">
                <a:solidFill>
                  <a:srgbClr val="92D050"/>
                </a:solidFill>
              </a:rPr>
              <a:t> </a:t>
            </a:r>
            <a:endParaRPr lang="it-IT" sz="1800" u="sng" dirty="0">
              <a:solidFill>
                <a:schemeClr val="bg1"/>
              </a:solidFill>
            </a:endParaRPr>
          </a:p>
        </p:txBody>
      </p:sp>
      <p:pic>
        <p:nvPicPr>
          <p:cNvPr id="9" name="Picture 2">
            <a:extLst>
              <a:ext uri="{FF2B5EF4-FFF2-40B4-BE49-F238E27FC236}">
                <a16:creationId xmlns:a16="http://schemas.microsoft.com/office/drawing/2014/main" id="{1B23C1FB-2887-8BCC-EC82-220959E1D9B9}"/>
              </a:ext>
              <a:ext uri="{C183D7F6-B498-43B3-948B-1728B52AA6E4}">
                <adec:decorative xmlns:adec="http://schemas.microsoft.com/office/drawing/2017/decorative" val="1"/>
              </a:ext>
            </a:extLst>
          </p:cNvPr>
          <p:cNvPicPr>
            <a:picLocks noChangeAspect="1" noChangeArrowheads="1"/>
          </p:cNvPicPr>
          <p:nvPr/>
        </p:nvPicPr>
        <p:blipFill>
          <a:blip r:embed="rId3"/>
          <a:stretch/>
        </p:blipFill>
        <p:spPr bwMode="auto">
          <a:xfrm>
            <a:off x="6524573" y="5682384"/>
            <a:ext cx="1011587" cy="554928"/>
          </a:xfrm>
          <a:prstGeom prst="rect">
            <a:avLst/>
          </a:prstGeom>
          <a:noFill/>
        </p:spPr>
      </p:pic>
      <p:sp>
        <p:nvSpPr>
          <p:cNvPr id="7" name="Title 6">
            <a:extLst>
              <a:ext uri="{FF2B5EF4-FFF2-40B4-BE49-F238E27FC236}">
                <a16:creationId xmlns:a16="http://schemas.microsoft.com/office/drawing/2014/main" id="{03526CDB-28C4-7AC3-0A77-FCC651507C94}"/>
              </a:ext>
            </a:extLst>
          </p:cNvPr>
          <p:cNvSpPr txBox="1">
            <a:spLocks noGrp="1"/>
          </p:cNvSpPr>
          <p:nvPr>
            <p:ph type="title" idx="4294967295"/>
          </p:nvPr>
        </p:nvSpPr>
        <p:spPr bwMode="auto">
          <a:xfrm>
            <a:off x="6816080" y="1124744"/>
            <a:ext cx="5112569" cy="2993127"/>
          </a:xfrm>
          <a:prstGeom prst="rect">
            <a:avLst/>
          </a:prstGeom>
          <a:noFill/>
          <a:ln w="12700" cap="flat">
            <a:noFill/>
            <a:prstDash/>
            <a:miter lim="400000"/>
          </a:ln>
          <a:effectLst/>
        </p:spPr>
        <p:style>
          <a:lnRef idx="0">
            <a:scrgbClr r="0" g="0" b="0"/>
          </a:lnRef>
          <a:fillRef idx="0">
            <a:scrgbClr r="0" g="0" b="0"/>
          </a:fillRef>
          <a:effectRef idx="0">
            <a:scrgbClr r="0" g="0" b="0"/>
          </a:effectRef>
          <a:fontRef idx="none"/>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eaLnBrk="1" fontAlgn="auto" latinLnBrk="0" hangingPunct="1">
              <a:lnSpc>
                <a:spcPct val="120000"/>
              </a:lnSpc>
              <a:spcBef>
                <a:spcPts val="500"/>
              </a:spcBef>
              <a:spcAft>
                <a:spcPts val="0"/>
              </a:spcAft>
              <a:buClrTx/>
              <a:buSzTx/>
              <a:buFontTx/>
              <a:buNone/>
              <a:tabLst/>
              <a:defRPr/>
            </a:pP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FAIR-by-Design Methodology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Session 2</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Hands-on</a:t>
            </a:r>
            <a:endParaRPr kumimoji="0" lang="en-MK" sz="4000" b="0" i="0" u="none" strike="noStrike" kern="0" cap="none" spc="-11" normalizeH="0" baseline="0" noProof="0" dirty="0">
              <a:ln>
                <a:noFill/>
              </a:ln>
              <a:solidFill>
                <a:srgbClr val="0070C0"/>
              </a:solidFill>
              <a:effectLst/>
              <a:uLnTx/>
              <a:uFillTx/>
              <a:latin typeface="Albert Sans Regular Light"/>
              <a:ea typeface="Albert Sans Regular Light"/>
              <a:cs typeface="Albert Sans Regular Light"/>
            </a:endParaRPr>
          </a:p>
        </p:txBody>
      </p:sp>
    </p:spTree>
    <p:extLst>
      <p:ext uri="{BB962C8B-B14F-4D97-AF65-F5344CB8AC3E}">
        <p14:creationId xmlns:p14="http://schemas.microsoft.com/office/powerpoint/2010/main" val="183695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86A9-831F-BCAA-C965-7AD78E65DC9E}"/>
              </a:ext>
            </a:extLst>
          </p:cNvPr>
          <p:cNvSpPr>
            <a:spLocks noGrp="1"/>
          </p:cNvSpPr>
          <p:nvPr>
            <p:ph type="title"/>
          </p:nvPr>
        </p:nvSpPr>
        <p:spPr>
          <a:xfrm>
            <a:off x="0" y="404664"/>
            <a:ext cx="10985500" cy="851668"/>
          </a:xfrm>
        </p:spPr>
        <p:txBody>
          <a:bodyPr>
            <a:normAutofit/>
          </a:bodyPr>
          <a:lstStyle/>
          <a:p>
            <a:r>
              <a:rPr lang="en-GB" sz="4800" dirty="0"/>
              <a:t>Instructor kit</a:t>
            </a:r>
          </a:p>
        </p:txBody>
      </p:sp>
      <p:graphicFrame>
        <p:nvGraphicFramePr>
          <p:cNvPr id="5" name="Content Placeholder 4" descr="learning unit plan, activity details, assessment, facilitation guide, feedback questions">
            <a:extLst>
              <a:ext uri="{FF2B5EF4-FFF2-40B4-BE49-F238E27FC236}">
                <a16:creationId xmlns:a16="http://schemas.microsoft.com/office/drawing/2014/main" id="{517C60F9-086E-C7B5-EF62-3E2C02B79FA3}"/>
              </a:ext>
            </a:extLst>
          </p:cNvPr>
          <p:cNvGraphicFramePr>
            <a:graphicFrameLocks noGrp="1"/>
          </p:cNvGraphicFramePr>
          <p:nvPr>
            <p:ph idx="1"/>
            <p:extLst>
              <p:ext uri="{D42A27DB-BD31-4B8C-83A1-F6EECF244321}">
                <p14:modId xmlns:p14="http://schemas.microsoft.com/office/powerpoint/2010/main" val="3733679"/>
              </p:ext>
            </p:extLst>
          </p:nvPr>
        </p:nvGraphicFramePr>
        <p:xfrm>
          <a:off x="603250" y="2124075"/>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7283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9B70-B9FC-1F48-8C87-A7F152169B2E}"/>
              </a:ext>
            </a:extLst>
          </p:cNvPr>
          <p:cNvSpPr>
            <a:spLocks noGrp="1"/>
          </p:cNvSpPr>
          <p:nvPr>
            <p:ph type="title"/>
          </p:nvPr>
        </p:nvSpPr>
        <p:spPr>
          <a:xfrm>
            <a:off x="1198181" y="2957934"/>
            <a:ext cx="3795840" cy="2779769"/>
          </a:xfrm>
        </p:spPr>
        <p:txBody>
          <a:bodyPr vert="horz" lIns="91440" tIns="45720" rIns="91440" bIns="45720" rtlCol="0" anchor="t">
            <a:normAutofit/>
          </a:bodyPr>
          <a:lstStyle/>
          <a:p>
            <a:pPr rtl="0">
              <a:spcBef>
                <a:spcPct val="0"/>
              </a:spcBef>
            </a:pPr>
            <a:r>
              <a:rPr lang="en-US" sz="4800" kern="1200">
                <a:solidFill>
                  <a:schemeClr val="tx1"/>
                </a:solidFill>
                <a:latin typeface="+mj-lt"/>
                <a:ea typeface="+mj-ea"/>
                <a:cs typeface="+mj-cs"/>
              </a:rPr>
              <a:t>Templates Repository</a:t>
            </a:r>
          </a:p>
        </p:txBody>
      </p:sp>
      <p:sp>
        <p:nvSpPr>
          <p:cNvPr id="3" name="Content Placeholder 2">
            <a:extLst>
              <a:ext uri="{FF2B5EF4-FFF2-40B4-BE49-F238E27FC236}">
                <a16:creationId xmlns:a16="http://schemas.microsoft.com/office/drawing/2014/main" id="{6F567EC2-AE9E-AD4E-92DB-55F41EC9001B}"/>
              </a:ext>
            </a:extLst>
          </p:cNvPr>
          <p:cNvSpPr>
            <a:spLocks noGrp="1"/>
          </p:cNvSpPr>
          <p:nvPr>
            <p:ph idx="1"/>
          </p:nvPr>
        </p:nvSpPr>
        <p:spPr>
          <a:xfrm>
            <a:off x="1198181" y="1108727"/>
            <a:ext cx="3795840" cy="1671043"/>
          </a:xfrm>
        </p:spPr>
        <p:txBody>
          <a:bodyPr vert="horz" lIns="91440" tIns="45720" rIns="91440" bIns="45720" rtlCol="0" anchor="b">
            <a:normAutofit/>
          </a:bodyPr>
          <a:lstStyle/>
          <a:p>
            <a:pPr marL="0" indent="0" rtl="0">
              <a:buNone/>
            </a:pPr>
            <a:r>
              <a:rPr lang="en-US" sz="2000" kern="1200" dirty="0">
                <a:solidFill>
                  <a:schemeClr val="tx1">
                    <a:alpha val="70000"/>
                  </a:schemeClr>
                </a:solidFill>
                <a:latin typeface="+mn-lt"/>
                <a:ea typeface="+mn-ea"/>
                <a:cs typeface="+mn-cs"/>
                <a:hlinkClick r:id="rId2"/>
              </a:rPr>
              <a:t>https://github.com/FAIR-by-Design-Methodology/templates</a:t>
            </a:r>
            <a:r>
              <a:rPr lang="en-US" sz="2000" kern="1200" dirty="0">
                <a:solidFill>
                  <a:schemeClr val="tx1">
                    <a:alpha val="70000"/>
                  </a:schemeClr>
                </a:solidFill>
                <a:latin typeface="+mn-lt"/>
                <a:ea typeface="+mn-ea"/>
                <a:cs typeface="+mn-cs"/>
              </a:rPr>
              <a:t> </a:t>
            </a:r>
          </a:p>
        </p:txBody>
      </p:sp>
      <p:pic>
        <p:nvPicPr>
          <p:cNvPr id="6" name="Picture 5" descr="A screenshot of the templates repository readme file">
            <a:extLst>
              <a:ext uri="{FF2B5EF4-FFF2-40B4-BE49-F238E27FC236}">
                <a16:creationId xmlns:a16="http://schemas.microsoft.com/office/drawing/2014/main" id="{F8B20275-3378-0348-8AC7-8518349A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320" y="895610"/>
            <a:ext cx="5512828" cy="5058020"/>
          </a:xfrm>
          <a:prstGeom prst="rect">
            <a:avLst/>
          </a:prstGeom>
        </p:spPr>
      </p:pic>
    </p:spTree>
    <p:extLst>
      <p:ext uri="{BB962C8B-B14F-4D97-AF65-F5344CB8AC3E}">
        <p14:creationId xmlns:p14="http://schemas.microsoft.com/office/powerpoint/2010/main" val="1909043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F6B2571-3A02-F45A-3001-1C1C74731305}"/>
              </a:ext>
            </a:extLst>
          </p:cNvPr>
          <p:cNvSpPr>
            <a:spLocks noGrp="1"/>
          </p:cNvSpPr>
          <p:nvPr>
            <p:ph type="ctrTitle"/>
          </p:nvPr>
        </p:nvSpPr>
        <p:spPr/>
        <p:txBody>
          <a:bodyPr/>
          <a:lstStyle/>
          <a:p>
            <a:r>
              <a:rPr lang="en-MK" dirty="0"/>
              <a:t>Q&amp;A</a:t>
            </a:r>
          </a:p>
        </p:txBody>
      </p:sp>
      <p:sp>
        <p:nvSpPr>
          <p:cNvPr id="9" name="Subtitle 8">
            <a:extLst>
              <a:ext uri="{FF2B5EF4-FFF2-40B4-BE49-F238E27FC236}">
                <a16:creationId xmlns:a16="http://schemas.microsoft.com/office/drawing/2014/main" id="{D2AF7D6B-0972-C935-256E-10536B6C79C9}"/>
              </a:ext>
            </a:extLst>
          </p:cNvPr>
          <p:cNvSpPr>
            <a:spLocks noGrp="1"/>
          </p:cNvSpPr>
          <p:nvPr>
            <p:ph type="subTitle" idx="1"/>
          </p:nvPr>
        </p:nvSpPr>
        <p:spPr/>
        <p:txBody>
          <a:bodyPr/>
          <a:lstStyle/>
          <a:p>
            <a:r>
              <a:rPr lang="en-MK" dirty="0"/>
              <a:t>debrief</a:t>
            </a:r>
          </a:p>
        </p:txBody>
      </p:sp>
    </p:spTree>
    <p:extLst>
      <p:ext uri="{BB962C8B-B14F-4D97-AF65-F5344CB8AC3E}">
        <p14:creationId xmlns:p14="http://schemas.microsoft.com/office/powerpoint/2010/main" val="4134771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F6A6C2-419E-D70F-92FF-7F0D5EF46791}"/>
              </a:ext>
            </a:extLst>
          </p:cNvPr>
          <p:cNvSpPr>
            <a:spLocks noGrp="1"/>
          </p:cNvSpPr>
          <p:nvPr>
            <p:ph type="ftr" sz="quarter" idx="4294967295"/>
          </p:nvPr>
        </p:nvSpPr>
        <p:spPr>
          <a:xfrm>
            <a:off x="0" y="0"/>
            <a:ext cx="0" cy="0"/>
          </a:xfrm>
        </p:spPr>
        <p:txBody>
          <a:bodyPr/>
          <a:lstStyle/>
          <a:p>
            <a:pPr>
              <a:defRPr/>
            </a:pPr>
            <a:r>
              <a:rPr lang="en-US" sz="2000" dirty="0">
                <a:solidFill>
                  <a:srgbClr val="79B418"/>
                </a:solidFill>
                <a:latin typeface="Century Gothic"/>
              </a:rPr>
              <a:t>  Sonja Filiposka – </a:t>
            </a:r>
            <a:r>
              <a:rPr lang="en-US" sz="2000" u="sng" dirty="0">
                <a:solidFill>
                  <a:srgbClr val="79B418"/>
                </a:solidFill>
                <a:latin typeface="Century Gothic"/>
                <a:hlinkClick r:id="rId2" tooltip="mailto:emma.lazzeri@garr.it"/>
              </a:rPr>
              <a:t>sonja.filiposka@finki.ukim.mk</a:t>
            </a:r>
            <a:endParaRPr lang="en-US" sz="2000" dirty="0"/>
          </a:p>
        </p:txBody>
      </p:sp>
      <p:pic>
        <p:nvPicPr>
          <p:cNvPr id="6" name="Immagine 5" descr="CC BY license icon">
            <a:extLst>
              <a:ext uri="{FF2B5EF4-FFF2-40B4-BE49-F238E27FC236}">
                <a16:creationId xmlns:a16="http://schemas.microsoft.com/office/drawing/2014/main" id="{91C203FC-4BA6-A371-A969-55813D799176}"/>
              </a:ext>
            </a:extLst>
          </p:cNvPr>
          <p:cNvPicPr>
            <a:picLocks noChangeAspect="1"/>
          </p:cNvPicPr>
          <p:nvPr/>
        </p:nvPicPr>
        <p:blipFill>
          <a:blip r:embed="rId3"/>
          <a:stretch/>
        </p:blipFill>
        <p:spPr bwMode="auto">
          <a:xfrm>
            <a:off x="10704512" y="188640"/>
            <a:ext cx="1248607" cy="429441"/>
          </a:xfrm>
          <a:prstGeom prst="rect">
            <a:avLst/>
          </a:prstGeom>
        </p:spPr>
      </p:pic>
      <p:sp>
        <p:nvSpPr>
          <p:cNvPr id="5" name="Titolo 4">
            <a:extLst>
              <a:ext uri="{FF2B5EF4-FFF2-40B4-BE49-F238E27FC236}">
                <a16:creationId xmlns:a16="http://schemas.microsoft.com/office/drawing/2014/main" id="{71A9B658-0BAC-9D1B-7E37-A1AA60918F2F}"/>
              </a:ext>
            </a:extLst>
          </p:cNvPr>
          <p:cNvSpPr txBox="1">
            <a:spLocks noGrp="1"/>
          </p:cNvSpPr>
          <p:nvPr>
            <p:ph type="title" idx="4294967295"/>
          </p:nvPr>
        </p:nvSpPr>
        <p:spPr bwMode="auto">
          <a:xfrm>
            <a:off x="194112" y="2276872"/>
            <a:ext cx="10222368" cy="31705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a:lstStyle>
          <a:p>
            <a:pPr marL="0" marR="0" lvl="0" indent="0" algn="l" defTabSz="1219169" eaLnBrk="1" fontAlgn="auto" latinLnBrk="0" hangingPunct="1">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0070C0"/>
                </a:solidFill>
                <a:effectLst/>
                <a:uLnTx/>
                <a:uFillTx/>
                <a:latin typeface="+mn-lt"/>
                <a:ea typeface="+mn-ea"/>
                <a:cs typeface="+mn-cs"/>
              </a:rPr>
              <a:t>Thank </a:t>
            </a:r>
            <a:r>
              <a:rPr kumimoji="0" lang="it-IT" sz="4000" b="0" i="0" u="none" strike="noStrike" kern="0" cap="none" spc="0" normalizeH="0" baseline="0" noProof="0" dirty="0" err="1">
                <a:ln>
                  <a:noFill/>
                </a:ln>
                <a:solidFill>
                  <a:srgbClr val="0070C0"/>
                </a:solidFill>
                <a:effectLst/>
                <a:uLnTx/>
                <a:uFillTx/>
                <a:latin typeface="+mn-lt"/>
                <a:ea typeface="+mn-ea"/>
                <a:cs typeface="+mn-cs"/>
              </a:rPr>
              <a:t>you</a:t>
            </a:r>
            <a:r>
              <a:rPr kumimoji="0" lang="it-IT" sz="4000" b="0" i="0" u="none" strike="noStrike" kern="0" cap="none" spc="0" normalizeH="0" baseline="0" noProof="0" dirty="0">
                <a:ln>
                  <a:noFill/>
                </a:ln>
                <a:solidFill>
                  <a:srgbClr val="0070C0"/>
                </a:solidFill>
                <a:effectLst/>
                <a:uLnTx/>
                <a:uFillTx/>
                <a:latin typeface="+mn-lt"/>
                <a:ea typeface="+mn-ea"/>
                <a:cs typeface="+mn-cs"/>
              </a:rPr>
              <a:t>!</a:t>
            </a:r>
            <a:br>
              <a:rPr kumimoji="0" lang="it-IT" sz="1800" b="0" i="0" u="none" strike="noStrike" kern="0" cap="none" spc="0" normalizeH="0" baseline="0" noProof="0" dirty="0">
                <a:ln>
                  <a:noFill/>
                </a:ln>
                <a:solidFill>
                  <a:srgbClr val="0070C0"/>
                </a:solidFill>
                <a:effectLst/>
                <a:uLnTx/>
                <a:uFillTx/>
                <a:latin typeface="+mn-lt"/>
                <a:ea typeface="+mn-ea"/>
                <a:cs typeface="+mn-cs"/>
              </a:rPr>
            </a:br>
            <a:br>
              <a:rPr kumimoji="0" lang="it-IT" sz="1800" b="0" i="0" u="none" strike="noStrike" kern="0" cap="none" spc="0" normalizeH="0" baseline="0" noProof="0" dirty="0">
                <a:ln>
                  <a:noFill/>
                </a:ln>
                <a:solidFill>
                  <a:srgbClr val="0070C0"/>
                </a:solidFill>
                <a:effectLst/>
                <a:uLnTx/>
                <a:uFillTx/>
                <a:latin typeface="+mn-lt"/>
                <a:ea typeface="+mn-ea"/>
                <a:cs typeface="+mn-cs"/>
              </a:rPr>
            </a:b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br>
              <a:rPr kumimoji="0" lang="it-IT" sz="2000" b="0" i="0" u="none" strike="noStrike" kern="0" cap="none" spc="0" normalizeH="0" baseline="0" noProof="0" dirty="0">
                <a:ln>
                  <a:noFill/>
                </a:ln>
                <a:solidFill>
                  <a:srgbClr val="0070C0"/>
                </a:solidFill>
                <a:effectLst/>
                <a:uLnTx/>
                <a:uFillTx/>
                <a:latin typeface="+mn-lt"/>
                <a:ea typeface="+mn-ea"/>
                <a:cs typeface="+mn-cs"/>
              </a:rPr>
            </a:br>
            <a:br>
              <a:rPr kumimoji="0" lang="it-IT" sz="2000" b="0" i="0" u="none" strike="noStrike" kern="0" cap="none" spc="0" normalizeH="0" baseline="0" noProof="0" dirty="0">
                <a:ln>
                  <a:noFill/>
                </a:ln>
                <a:solidFill>
                  <a:srgbClr val="0070C0"/>
                </a:solidFill>
                <a:effectLst/>
                <a:uLnTx/>
                <a:uFillTx/>
                <a:latin typeface="+mn-lt"/>
                <a:ea typeface="+mn-ea"/>
                <a:cs typeface="+mn-cs"/>
              </a:rPr>
            </a:br>
            <a:endParaRPr kumimoji="0" lang="it-IT" sz="2700" b="0" i="0" u="none" strike="noStrike" kern="0" cap="none" spc="0" normalizeH="0" baseline="0" noProof="0" dirty="0">
              <a:ln>
                <a:noFill/>
              </a:ln>
              <a:solidFill>
                <a:srgbClr val="403F3F"/>
              </a:solidFill>
              <a:effectLst/>
              <a:uLnTx/>
              <a:uFillTx/>
              <a:latin typeface="+mn-lt"/>
              <a:ea typeface="+mn-ea"/>
              <a:cs typeface="+mn-cs"/>
            </a:endParaRPr>
          </a:p>
        </p:txBody>
      </p:sp>
    </p:spTree>
    <p:extLst>
      <p:ext uri="{BB962C8B-B14F-4D97-AF65-F5344CB8AC3E}">
        <p14:creationId xmlns:p14="http://schemas.microsoft.com/office/powerpoint/2010/main" val="687607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514F77-C9CA-AA37-F912-3F6686408502}"/>
              </a:ext>
            </a:extLst>
          </p:cNvPr>
          <p:cNvSpPr>
            <a:spLocks noGrp="1"/>
          </p:cNvSpPr>
          <p:nvPr>
            <p:ph type="title"/>
          </p:nvPr>
        </p:nvSpPr>
        <p:spPr/>
        <p:txBody>
          <a:bodyPr>
            <a:normAutofit/>
          </a:bodyPr>
          <a:lstStyle/>
          <a:p>
            <a:r>
              <a:rPr lang="en-MK" sz="4800" dirty="0"/>
              <a:t>Hands-on Session Agenda</a:t>
            </a:r>
          </a:p>
        </p:txBody>
      </p:sp>
      <p:sp>
        <p:nvSpPr>
          <p:cNvPr id="9" name="Text Placeholder 8">
            <a:extLst>
              <a:ext uri="{FF2B5EF4-FFF2-40B4-BE49-F238E27FC236}">
                <a16:creationId xmlns:a16="http://schemas.microsoft.com/office/drawing/2014/main" id="{E3EE5B97-59BD-17F9-9CC3-17209C4F6078}"/>
              </a:ext>
            </a:extLst>
          </p:cNvPr>
          <p:cNvSpPr>
            <a:spLocks noGrp="1"/>
          </p:cNvSpPr>
          <p:nvPr>
            <p:ph type="body" idx="1"/>
          </p:nvPr>
        </p:nvSpPr>
        <p:spPr>
          <a:xfrm>
            <a:off x="839788" y="1556792"/>
            <a:ext cx="5157787" cy="823912"/>
          </a:xfrm>
        </p:spPr>
        <p:txBody>
          <a:bodyPr>
            <a:normAutofit/>
          </a:bodyPr>
          <a:lstStyle/>
          <a:p>
            <a:r>
              <a:rPr lang="en-MK" sz="3600" dirty="0"/>
              <a:t>Organisation</a:t>
            </a:r>
          </a:p>
        </p:txBody>
      </p:sp>
      <p:graphicFrame>
        <p:nvGraphicFramePr>
          <p:cNvPr id="12" name="Content Placeholder 11" descr="•Mission: Improve existing learning resource&#10;•FAIR-by-Design Methodology – quick recap&#10;•Breakout&#10;•Max 5-6 people per breakout room&#10;•Each room works on different example&#10;•Each room has its own instructor&#10;•Get together for a debrief&#10;•Q&amp;A&#10;•Wrap-up&#10;">
            <a:extLst>
              <a:ext uri="{FF2B5EF4-FFF2-40B4-BE49-F238E27FC236}">
                <a16:creationId xmlns:a16="http://schemas.microsoft.com/office/drawing/2014/main" id="{7A7440A3-B0D3-C626-CC14-D0863B8D87E0}"/>
              </a:ext>
            </a:extLst>
          </p:cNvPr>
          <p:cNvGraphicFramePr>
            <a:graphicFrameLocks noGrp="1"/>
          </p:cNvGraphicFramePr>
          <p:nvPr>
            <p:ph sz="half" idx="2"/>
            <p:extLst>
              <p:ext uri="{D42A27DB-BD31-4B8C-83A1-F6EECF244321}">
                <p14:modId xmlns:p14="http://schemas.microsoft.com/office/powerpoint/2010/main" val="2141007954"/>
              </p:ext>
            </p:extLst>
          </p:nvPr>
        </p:nvGraphicFramePr>
        <p:xfrm>
          <a:off x="263352" y="2420888"/>
          <a:ext cx="5734223" cy="3876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Placeholder 9">
            <a:extLst>
              <a:ext uri="{FF2B5EF4-FFF2-40B4-BE49-F238E27FC236}">
                <a16:creationId xmlns:a16="http://schemas.microsoft.com/office/drawing/2014/main" id="{D4748F1F-8EA7-1FBD-EB8D-26F961D1766F}"/>
              </a:ext>
            </a:extLst>
          </p:cNvPr>
          <p:cNvSpPr>
            <a:spLocks noGrp="1"/>
          </p:cNvSpPr>
          <p:nvPr>
            <p:ph type="body" sz="quarter" idx="3"/>
          </p:nvPr>
        </p:nvSpPr>
        <p:spPr>
          <a:xfrm>
            <a:off x="6817468" y="1524968"/>
            <a:ext cx="5183188" cy="823912"/>
          </a:xfrm>
        </p:spPr>
        <p:txBody>
          <a:bodyPr>
            <a:normAutofit/>
          </a:bodyPr>
          <a:lstStyle/>
          <a:p>
            <a:r>
              <a:rPr lang="en-MK" sz="3600" dirty="0"/>
              <a:t>Breakout Rooms Focus</a:t>
            </a:r>
          </a:p>
        </p:txBody>
      </p:sp>
      <p:graphicFrame>
        <p:nvGraphicFramePr>
          <p:cNvPr id="13" name="Content Placeholder 12" descr="•Mission: Improve existing learning resource&#10;•FAIR-by-Design Methodology – quick recap&#10;•Breakout&#10;•Max 5-6 people per breakout room&#10;•Each room works on different example&#10;•Each room has its own instructor&#10;•Get together for a debrief&#10;•Q&amp;A&#10;•Wrap-up&#10;">
            <a:extLst>
              <a:ext uri="{FF2B5EF4-FFF2-40B4-BE49-F238E27FC236}">
                <a16:creationId xmlns:a16="http://schemas.microsoft.com/office/drawing/2014/main" id="{C6903C67-404A-7741-A202-0B3EAAC5165D}"/>
              </a:ext>
            </a:extLst>
          </p:cNvPr>
          <p:cNvGraphicFramePr>
            <a:graphicFrameLocks noGrp="1"/>
          </p:cNvGraphicFramePr>
          <p:nvPr>
            <p:ph sz="quarter" idx="4"/>
            <p:extLst>
              <p:ext uri="{D42A27DB-BD31-4B8C-83A1-F6EECF244321}">
                <p14:modId xmlns:p14="http://schemas.microsoft.com/office/powerpoint/2010/main" val="799788781"/>
              </p:ext>
            </p:extLst>
          </p:nvPr>
        </p:nvGraphicFramePr>
        <p:xfrm>
          <a:off x="6172200" y="2505074"/>
          <a:ext cx="5612432"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21114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78435-E326-4E35-803C-820CE6366E9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FAIR-by-Design Methodology</a:t>
            </a:r>
          </a:p>
        </p:txBody>
      </p:sp>
      <p:pic>
        <p:nvPicPr>
          <p:cNvPr id="6" name="Picture 5" descr="A diagram of the stages of the FAIR-by-Design Methodology in a continous improvement loop">
            <a:extLst>
              <a:ext uri="{FF2B5EF4-FFF2-40B4-BE49-F238E27FC236}">
                <a16:creationId xmlns:a16="http://schemas.microsoft.com/office/drawing/2014/main" id="{F2354850-B391-82F2-60BA-577981FA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296016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F20A2E-ECA7-93C1-4284-EAF0FD8520BD}"/>
              </a:ext>
            </a:extLst>
          </p:cNvPr>
          <p:cNvSpPr>
            <a:spLocks noGrp="1"/>
          </p:cNvSpPr>
          <p:nvPr>
            <p:ph type="title"/>
          </p:nvPr>
        </p:nvSpPr>
        <p:spPr>
          <a:xfrm>
            <a:off x="0" y="404664"/>
            <a:ext cx="11928648" cy="1296144"/>
          </a:xfrm>
        </p:spPr>
        <p:txBody>
          <a:bodyPr>
            <a:normAutofit fontScale="90000"/>
          </a:bodyPr>
          <a:lstStyle/>
          <a:p>
            <a:r>
              <a:rPr lang="en-MK" sz="4000" dirty="0"/>
              <a:t>Existing Learning Resources </a:t>
            </a:r>
            <a:br>
              <a:rPr lang="en-MK" sz="4000" dirty="0"/>
            </a:br>
            <a:r>
              <a:rPr lang="en-MK" sz="4000" dirty="0"/>
              <a:t>Case Studies for our Hands-on Session</a:t>
            </a:r>
          </a:p>
        </p:txBody>
      </p:sp>
      <p:graphicFrame>
        <p:nvGraphicFramePr>
          <p:cNvPr id="7" name="Content Placeholder 6" descr="•Gold, Green, Diamond: What You Should Know About Open Access Publishing Models&#10;&#10;•Introduction to Cultural Heritage Data Modelling — with a focus on Europeana Data Model&#10;&#10;•Materials from ATRIUM TNA/summer school on LOD&#10;&#10;•EpHEMERA service tutorials&#10;•video tutorials &#10;•text tutorials">
            <a:extLst>
              <a:ext uri="{FF2B5EF4-FFF2-40B4-BE49-F238E27FC236}">
                <a16:creationId xmlns:a16="http://schemas.microsoft.com/office/drawing/2014/main" id="{875020EE-0D8E-4687-9665-E46801837C37}"/>
              </a:ext>
            </a:extLst>
          </p:cNvPr>
          <p:cNvGraphicFramePr>
            <a:graphicFrameLocks noGrp="1"/>
          </p:cNvGraphicFramePr>
          <p:nvPr>
            <p:ph idx="1"/>
            <p:extLst>
              <p:ext uri="{D42A27DB-BD31-4B8C-83A1-F6EECF244321}">
                <p14:modId xmlns:p14="http://schemas.microsoft.com/office/powerpoint/2010/main" val="1022929868"/>
              </p:ext>
            </p:extLst>
          </p:nvPr>
        </p:nvGraphicFramePr>
        <p:xfrm>
          <a:off x="263352" y="1700808"/>
          <a:ext cx="11521280" cy="455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354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2FAC-40FC-98E5-2F68-76D86C15073A}"/>
              </a:ext>
            </a:extLst>
          </p:cNvPr>
          <p:cNvSpPr>
            <a:spLocks noGrp="1"/>
          </p:cNvSpPr>
          <p:nvPr>
            <p:ph type="title"/>
          </p:nvPr>
        </p:nvSpPr>
        <p:spPr/>
        <p:txBody>
          <a:bodyPr>
            <a:normAutofit fontScale="90000"/>
          </a:bodyPr>
          <a:lstStyle/>
          <a:p>
            <a:r>
              <a:rPr lang="en-MK" sz="4400" dirty="0"/>
              <a:t>Breakout Rooms Workspace</a:t>
            </a:r>
          </a:p>
        </p:txBody>
      </p:sp>
      <p:graphicFrame>
        <p:nvGraphicFramePr>
          <p:cNvPr id="5" name="Content Placeholder 4" descr="Link to Google Drive Folder&#13;&#10;">
            <a:extLst>
              <a:ext uri="{FF2B5EF4-FFF2-40B4-BE49-F238E27FC236}">
                <a16:creationId xmlns:a16="http://schemas.microsoft.com/office/drawing/2014/main" id="{C81801CA-704F-1FAA-6A2F-A79029BB37A3}"/>
              </a:ext>
            </a:extLst>
          </p:cNvPr>
          <p:cNvGraphicFramePr>
            <a:graphicFrameLocks noGrp="1"/>
          </p:cNvGraphicFramePr>
          <p:nvPr>
            <p:ph idx="1"/>
            <p:extLst>
              <p:ext uri="{D42A27DB-BD31-4B8C-83A1-F6EECF244321}">
                <p14:modId xmlns:p14="http://schemas.microsoft.com/office/powerpoint/2010/main" val="2306274822"/>
              </p:ext>
            </p:extLst>
          </p:nvPr>
        </p:nvGraphicFramePr>
        <p:xfrm>
          <a:off x="603250" y="2124252"/>
          <a:ext cx="11325398"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0071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3133CD-8876-E8F2-E226-542BF4CE91D5}"/>
              </a:ext>
            </a:extLst>
          </p:cNvPr>
          <p:cNvSpPr>
            <a:spLocks noGrp="1"/>
          </p:cNvSpPr>
          <p:nvPr>
            <p:ph type="ctrTitle"/>
          </p:nvPr>
        </p:nvSpPr>
        <p:spPr/>
        <p:txBody>
          <a:bodyPr/>
          <a:lstStyle/>
          <a:p>
            <a:r>
              <a:rPr lang="en-MK" dirty="0"/>
              <a:t>Move on to breakout room</a:t>
            </a:r>
          </a:p>
        </p:txBody>
      </p:sp>
      <p:sp>
        <p:nvSpPr>
          <p:cNvPr id="6" name="Subtitle 5">
            <a:extLst>
              <a:ext uri="{FF2B5EF4-FFF2-40B4-BE49-F238E27FC236}">
                <a16:creationId xmlns:a16="http://schemas.microsoft.com/office/drawing/2014/main" id="{96DCD093-C366-AAC5-770D-BF2589B6F3B7}"/>
              </a:ext>
            </a:extLst>
          </p:cNvPr>
          <p:cNvSpPr>
            <a:spLocks noGrp="1"/>
          </p:cNvSpPr>
          <p:nvPr>
            <p:ph type="subTitle" idx="1"/>
          </p:nvPr>
        </p:nvSpPr>
        <p:spPr/>
        <p:txBody>
          <a:bodyPr/>
          <a:lstStyle/>
          <a:p>
            <a:endParaRPr lang="en-MK"/>
          </a:p>
        </p:txBody>
      </p:sp>
      <p:sp>
        <p:nvSpPr>
          <p:cNvPr id="4" name="Footer Placeholder 3">
            <a:extLst>
              <a:ext uri="{FF2B5EF4-FFF2-40B4-BE49-F238E27FC236}">
                <a16:creationId xmlns:a16="http://schemas.microsoft.com/office/drawing/2014/main" id="{13F3D2D8-9017-7FF3-6B53-54DA43F1D840}"/>
              </a:ext>
            </a:extLst>
          </p:cNvPr>
          <p:cNvSpPr>
            <a:spLocks noGrp="1"/>
          </p:cNvSpPr>
          <p:nvPr>
            <p:ph type="ftr" sz="quarter" idx="11"/>
          </p:nvPr>
        </p:nvSpPr>
        <p:spPr/>
        <p:txBody>
          <a:bodyPr/>
          <a:lstStyle/>
          <a:p>
            <a:pPr>
              <a:defRPr/>
            </a:pPr>
            <a:r>
              <a:rPr lang="en-US"/>
              <a:t>&lt; name &amp; contact - other presentation info&gt;</a:t>
            </a:r>
            <a:endParaRPr lang="it-IT"/>
          </a:p>
        </p:txBody>
      </p:sp>
    </p:spTree>
    <p:extLst>
      <p:ext uri="{BB962C8B-B14F-4D97-AF65-F5344CB8AC3E}">
        <p14:creationId xmlns:p14="http://schemas.microsoft.com/office/powerpoint/2010/main" val="3798461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A55EA9-CDF9-7382-91E2-7A3C5FC56967}"/>
              </a:ext>
            </a:extLst>
          </p:cNvPr>
          <p:cNvSpPr>
            <a:spLocks noGrp="1"/>
          </p:cNvSpPr>
          <p:nvPr>
            <p:ph type="title"/>
          </p:nvPr>
        </p:nvSpPr>
        <p:spPr>
          <a:xfrm>
            <a:off x="603250" y="539750"/>
            <a:ext cx="10985500" cy="1089050"/>
          </a:xfrm>
        </p:spPr>
        <p:txBody>
          <a:bodyPr>
            <a:normAutofit/>
          </a:bodyPr>
          <a:lstStyle/>
          <a:p>
            <a:r>
              <a:rPr lang="en-MK" sz="4800" dirty="0"/>
              <a:t>Step 0: Get familiar</a:t>
            </a:r>
          </a:p>
        </p:txBody>
      </p:sp>
      <p:graphicFrame>
        <p:nvGraphicFramePr>
          <p:cNvPr id="9" name="Content Placeholder 8" descr="Get to know the people in your room&#13;&#10;Decide if you are going to work together or individually&#13;&#10;Get to know the existing material&#13;&#10;">
            <a:extLst>
              <a:ext uri="{FF2B5EF4-FFF2-40B4-BE49-F238E27FC236}">
                <a16:creationId xmlns:a16="http://schemas.microsoft.com/office/drawing/2014/main" id="{66FB9A60-B75F-6D27-A714-1E8FA3E50AD7}"/>
              </a:ext>
            </a:extLst>
          </p:cNvPr>
          <p:cNvGraphicFramePr>
            <a:graphicFrameLocks noGrp="1"/>
          </p:cNvGraphicFramePr>
          <p:nvPr>
            <p:ph idx="1"/>
            <p:extLst>
              <p:ext uri="{D42A27DB-BD31-4B8C-83A1-F6EECF244321}">
                <p14:modId xmlns:p14="http://schemas.microsoft.com/office/powerpoint/2010/main" val="3003199294"/>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7682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a:xfrm>
            <a:off x="-2682" y="404664"/>
            <a:ext cx="10985500" cy="851668"/>
          </a:xfrm>
        </p:spPr>
        <p:txBody>
          <a:bodyPr>
            <a:normAutofit/>
          </a:bodyPr>
          <a:lstStyle/>
          <a:p>
            <a:r>
              <a:rPr lang="en-GB" sz="4800" dirty="0"/>
              <a:t>Step 1: Perform QA check</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idx="1"/>
          </p:nvPr>
        </p:nvSpPr>
        <p:spPr>
          <a:xfrm>
            <a:off x="603250" y="1412776"/>
            <a:ext cx="10985500" cy="4839482"/>
          </a:xfrm>
        </p:spPr>
        <p:txBody>
          <a:bodyPr>
            <a:normAutofit/>
          </a:bodyPr>
          <a:lstStyle/>
          <a:p>
            <a:r>
              <a:rPr lang="en-GB" sz="2800" dirty="0"/>
              <a:t>Based on the </a:t>
            </a:r>
            <a:r>
              <a:rPr lang="en-GB" sz="2800" dirty="0">
                <a:hlinkClick r:id="rId2"/>
              </a:rPr>
              <a:t>QA guidelines and checklists developed by Skills4EOSC</a:t>
            </a:r>
            <a:endParaRPr lang="en-GB" sz="2800" dirty="0"/>
          </a:p>
          <a:p>
            <a:pPr lvl="1"/>
            <a:r>
              <a:rPr lang="en-GB" sz="2800" dirty="0">
                <a:solidFill>
                  <a:srgbClr val="0070C0"/>
                </a:solidFill>
              </a:rPr>
              <a:t>General QA checklist </a:t>
            </a:r>
          </a:p>
          <a:p>
            <a:pPr lvl="2"/>
            <a:r>
              <a:rPr lang="en-GB" sz="2800" dirty="0"/>
              <a:t>focuses on the learning materials content and analyses it from a learners' perspective</a:t>
            </a:r>
          </a:p>
          <a:p>
            <a:pPr lvl="1"/>
            <a:r>
              <a:rPr lang="en-GB" sz="2800" dirty="0">
                <a:solidFill>
                  <a:srgbClr val="92D050"/>
                </a:solidFill>
              </a:rPr>
              <a:t>FAIR-by-Design QA checklist </a:t>
            </a:r>
          </a:p>
          <a:p>
            <a:pPr lvl="2"/>
            <a:r>
              <a:rPr lang="en-GB" sz="2800" dirty="0"/>
              <a:t>focuses on the FAIR aspects of the learning materials and requirements imposed with the use of the methodology</a:t>
            </a:r>
          </a:p>
          <a:p>
            <a:r>
              <a:rPr lang="en-GB" sz="2800" dirty="0">
                <a:solidFill>
                  <a:srgbClr val="FF40FF"/>
                </a:solidFill>
              </a:rPr>
              <a:t>Use the provided excel file and analyse the checklists score</a:t>
            </a:r>
          </a:p>
          <a:p>
            <a:endParaRPr lang="en-GB" sz="2800" dirty="0"/>
          </a:p>
        </p:txBody>
      </p:sp>
    </p:spTree>
    <p:extLst>
      <p:ext uri="{BB962C8B-B14F-4D97-AF65-F5344CB8AC3E}">
        <p14:creationId xmlns:p14="http://schemas.microsoft.com/office/powerpoint/2010/main" val="841666373"/>
      </p:ext>
    </p:extLst>
  </p:cSld>
  <p:clrMapOvr>
    <a:masterClrMapping/>
  </p:clrMapOvr>
</p:sld>
</file>

<file path=ppt/theme/theme1.xml><?xml version="1.0" encoding="utf-8"?>
<a:theme xmlns:a="http://schemas.openxmlformats.org/drawingml/2006/main" name="21_BasicWhite">
  <a:themeElements>
    <a:clrScheme name="21_BasicWhite">
      <a:dk1>
        <a:srgbClr val="484747"/>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Quicksand SemiBold"/>
        <a:ea typeface="Quicksand SemiBold"/>
        <a:cs typeface="Quicksand SemiBold"/>
      </a:majorFont>
      <a:minorFont>
        <a:latin typeface="Quicksand SemiBold"/>
        <a:ea typeface="Quicksand SemiBold"/>
        <a:cs typeface="Quicksand SemiBold"/>
      </a:minorFont>
    </a:fontScheme>
    <a:fmtScheme name="21_BasicWhit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rgbClr val="000000"/>
        </a:solidFill>
        <a:ln w="12700" cap="flat">
          <a:noFill/>
          <a:miter lim="400000"/>
        </a:ln>
      </a:spPr>
      <a:bodyPr/>
      <a:lstStyle/>
      <a:style>
        <a:lnRef idx="0">
          <a:scrgbClr r="0" g="0" b="0"/>
        </a:lnRef>
        <a:fillRef idx="0">
          <a:scrgbClr r="0" g="0" b="0"/>
        </a:fillRef>
        <a:effectRef idx="0">
          <a:scrgbClr r="0" g="0" b="0"/>
        </a:effectRef>
        <a:fontRef idx="none"/>
      </a:style>
    </a:spDef>
    <a:lnDef>
      <a:spPr bwMode="auto">
        <a:prstGeom prst="rect">
          <a:avLst/>
        </a:prstGeom>
        <a:noFill/>
        <a:ln w="25400" cap="flat">
          <a:solidFill>
            <a:srgbClr val="000000"/>
          </a:solidFill>
          <a:prstDash val="solid"/>
          <a:miter lim="400000"/>
        </a:ln>
      </a:spPr>
      <a:bodyPr/>
      <a:lstStyle/>
      <a:style>
        <a:lnRef idx="0">
          <a:scrgbClr r="0" g="0" b="0"/>
        </a:lnRef>
        <a:fillRef idx="0">
          <a:scrgbClr r="0" g="0" b="0"/>
        </a:fillRef>
        <a:effectRef idx="0">
          <a:scrgbClr r="0" g="0" b="0"/>
        </a:effectRef>
        <a:fontRef idx="none"/>
      </a:style>
    </a:lnDef>
    <a:txDef>
      <a:spPr bwMode="auto">
        <a:prstGeom prst="rect">
          <a:avLst/>
        </a:prstGeom>
        <a:noFill/>
        <a:ln w="12700" cap="flat">
          <a:noFill/>
          <a:miter lim="400000"/>
        </a:ln>
      </a:spPr>
      <a:body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Skills4EOSC - Presentation Template 2025</Template>
  <TotalTime>1792</TotalTime>
  <Words>1173</Words>
  <Application>Microsoft Macintosh PowerPoint</Application>
  <PresentationFormat>Widescreen</PresentationFormat>
  <Paragraphs>180</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Albert Sans Regular Light</vt:lpstr>
      <vt:lpstr>Arial</vt:lpstr>
      <vt:lpstr>Calibri</vt:lpstr>
      <vt:lpstr>Century Gothic</vt:lpstr>
      <vt:lpstr>Helvetica Neue</vt:lpstr>
      <vt:lpstr>Quicksand SemiBold</vt:lpstr>
      <vt:lpstr>21_BasicWhite</vt:lpstr>
      <vt:lpstr>Welcome</vt:lpstr>
      <vt:lpstr>FAIR-by-Design Methodology  Session 2 Hands-on</vt:lpstr>
      <vt:lpstr>Hands-on Session Agenda</vt:lpstr>
      <vt:lpstr>FAIR-by-Design Methodology</vt:lpstr>
      <vt:lpstr>Existing Learning Resources  Case Studies for our Hands-on Session</vt:lpstr>
      <vt:lpstr>Breakout Rooms Workspace</vt:lpstr>
      <vt:lpstr>Move on to breakout room</vt:lpstr>
      <vt:lpstr>Step 0: Get familiar</vt:lpstr>
      <vt:lpstr>Step 1: Perform QA check</vt:lpstr>
      <vt:lpstr>Step 2: Revise Learning Objectives</vt:lpstr>
      <vt:lpstr>How to make SMART learning objectives</vt:lpstr>
      <vt:lpstr>Step 3: Use the RDA Minimal Metadata for Learning Resources</vt:lpstr>
      <vt:lpstr>Break ~ 20 mins</vt:lpstr>
      <vt:lpstr>Step 4: Check attribution</vt:lpstr>
      <vt:lpstr>Attribution examples</vt:lpstr>
      <vt:lpstr>Step 5: Think granular</vt:lpstr>
      <vt:lpstr>Step 6: Check/Create alternative text</vt:lpstr>
      <vt:lpstr>Ensure accessibility</vt:lpstr>
      <vt:lpstr>Step 7: File Formats, Versioning, Collaboration, Instructor Kit</vt:lpstr>
      <vt:lpstr>Instructor kit</vt:lpstr>
      <vt:lpstr>Templates Repository</vt:lpstr>
      <vt:lpstr>Q&amp;A</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FAIR-by-Design Methodology: How to Develop FAIR Materials</dc:title>
  <dc:creator>Sonja Filiposka</dc:creator>
  <cp:lastModifiedBy>Sonja Filiposka</cp:lastModifiedBy>
  <cp:revision>75</cp:revision>
  <cp:lastPrinted>2023-12-04T13:42:03Z</cp:lastPrinted>
  <dcterms:created xsi:type="dcterms:W3CDTF">2023-12-04T10:44:48Z</dcterms:created>
  <dcterms:modified xsi:type="dcterms:W3CDTF">2025-03-21T12:39:08Z</dcterms:modified>
</cp:coreProperties>
</file>